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6.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7.xml" ContentType="application/vnd.openxmlformats-officedocument.theme+xml"/>
  <Override PartName="/ppt/slideLayouts/slideLayout74.xml" ContentType="application/vnd.openxmlformats-officedocument.presentationml.slideLayout+xml"/>
  <Override PartName="/ppt/theme/theme8.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9.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10.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11.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12.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13.xml" ContentType="application/vnd.openxmlformats-officedocument.theme+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14.xml" ContentType="application/vnd.openxmlformats-officedocument.theme+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theme/theme15.xml" ContentType="application/vnd.openxmlformats-officedocument.theme+xml"/>
  <Override PartName="/ppt/theme/theme16.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94789" r:id="rId8"/>
    <p:sldMasterId id="2147496904" r:id="rId9"/>
    <p:sldMasterId id="2147497312" r:id="rId10"/>
    <p:sldMasterId id="2147497385" r:id="rId11"/>
    <p:sldMasterId id="2147497423" r:id="rId12"/>
    <p:sldMasterId id="2147497978" r:id="rId13"/>
    <p:sldMasterId id="2147498220" r:id="rId14"/>
    <p:sldMasterId id="2147498316" r:id="rId15"/>
    <p:sldMasterId id="2147498318" r:id="rId16"/>
    <p:sldMasterId id="2147498376" r:id="rId17"/>
    <p:sldMasterId id="2147498526" r:id="rId18"/>
    <p:sldMasterId id="2147498605" r:id="rId19"/>
    <p:sldMasterId id="2147498617" r:id="rId20"/>
    <p:sldMasterId id="2147498636" r:id="rId21"/>
    <p:sldMasterId id="2147498648" r:id="rId22"/>
  </p:sldMasterIdLst>
  <p:notesMasterIdLst>
    <p:notesMasterId r:id="rId75"/>
  </p:notesMasterIdLst>
  <p:sldIdLst>
    <p:sldId id="331" r:id="rId23"/>
    <p:sldId id="330" r:id="rId24"/>
    <p:sldId id="259" r:id="rId25"/>
    <p:sldId id="3474" r:id="rId26"/>
    <p:sldId id="3476" r:id="rId27"/>
    <p:sldId id="261" r:id="rId28"/>
    <p:sldId id="3480" r:id="rId29"/>
    <p:sldId id="3470" r:id="rId30"/>
    <p:sldId id="265" r:id="rId31"/>
    <p:sldId id="262" r:id="rId32"/>
    <p:sldId id="3077" r:id="rId33"/>
    <p:sldId id="3777" r:id="rId34"/>
    <p:sldId id="3275" r:id="rId35"/>
    <p:sldId id="980" r:id="rId36"/>
    <p:sldId id="3237" r:id="rId37"/>
    <p:sldId id="3809" r:id="rId38"/>
    <p:sldId id="3804" r:id="rId39"/>
    <p:sldId id="3791" r:id="rId40"/>
    <p:sldId id="3786" r:id="rId41"/>
    <p:sldId id="257" r:id="rId42"/>
    <p:sldId id="258" r:id="rId43"/>
    <p:sldId id="266" r:id="rId44"/>
    <p:sldId id="3787" r:id="rId45"/>
    <p:sldId id="260" r:id="rId46"/>
    <p:sldId id="3788" r:id="rId47"/>
    <p:sldId id="3789" r:id="rId48"/>
    <p:sldId id="263" r:id="rId49"/>
    <p:sldId id="264" r:id="rId50"/>
    <p:sldId id="287" r:id="rId51"/>
    <p:sldId id="3857" r:id="rId52"/>
    <p:sldId id="3858" r:id="rId53"/>
    <p:sldId id="3856" r:id="rId54"/>
    <p:sldId id="3864" r:id="rId55"/>
    <p:sldId id="3860" r:id="rId56"/>
    <p:sldId id="3867" r:id="rId57"/>
    <p:sldId id="3866" r:id="rId58"/>
    <p:sldId id="3869" r:id="rId59"/>
    <p:sldId id="3852" r:id="rId60"/>
    <p:sldId id="3861" r:id="rId61"/>
    <p:sldId id="3868" r:id="rId62"/>
    <p:sldId id="3853" r:id="rId63"/>
    <p:sldId id="3855" r:id="rId64"/>
    <p:sldId id="3839" r:id="rId65"/>
    <p:sldId id="3836" r:id="rId66"/>
    <p:sldId id="256" r:id="rId67"/>
    <p:sldId id="3841" r:id="rId68"/>
    <p:sldId id="3851" r:id="rId69"/>
    <p:sldId id="3762" r:id="rId70"/>
    <p:sldId id="3695" r:id="rId71"/>
    <p:sldId id="2874" r:id="rId72"/>
    <p:sldId id="3484" r:id="rId73"/>
    <p:sldId id="3234" r:id="rId74"/>
  </p:sldIdLst>
  <p:sldSz cx="13004800" cy="9753600"/>
  <p:notesSz cx="7010400" cy="9296400"/>
  <p:embeddedFontLst>
    <p:embeddedFont>
      <p:font typeface="Algerian" panose="04020705040A02060702" pitchFamily="82" charset="0"/>
      <p:regular r:id="rId76"/>
    </p:embeddedFont>
    <p:embeddedFont>
      <p:font typeface="Antic Bold" panose="020B0604020202020204" charset="0"/>
      <p:regular r:id="rId77"/>
    </p:embeddedFont>
    <p:embeddedFont>
      <p:font typeface="Arial Black" panose="020B0A04020102020204" pitchFamily="34" charset="0"/>
      <p:bold r:id="rId78"/>
    </p:embeddedFont>
    <p:embeddedFont>
      <p:font typeface="Arial Nova" panose="020B0504020202020204" pitchFamily="34" charset="0"/>
      <p:regular r:id="rId79"/>
      <p:bold r:id="rId80"/>
      <p:italic r:id="rId81"/>
      <p:boldItalic r:id="rId82"/>
    </p:embeddedFont>
    <p:embeddedFont>
      <p:font typeface="Bookman Old Style" panose="02050604050505020204" pitchFamily="18" charset="0"/>
      <p:regular r:id="rId83"/>
      <p:bold r:id="rId84"/>
      <p:italic r:id="rId85"/>
      <p:boldItalic r:id="rId86"/>
    </p:embeddedFont>
    <p:embeddedFont>
      <p:font typeface="Calisto MT" panose="02040603050505030304" pitchFamily="18" charset="0"/>
      <p:regular r:id="rId87"/>
      <p:bold r:id="rId88"/>
      <p:italic r:id="rId89"/>
      <p:boldItalic r:id="rId90"/>
    </p:embeddedFont>
    <p:embeddedFont>
      <p:font typeface="Consolas" panose="020B0609020204030204" pitchFamily="49" charset="0"/>
      <p:regular r:id="rId91"/>
      <p:bold r:id="rId92"/>
      <p:italic r:id="rId93"/>
      <p:boldItalic r:id="rId94"/>
    </p:embeddedFont>
    <p:embeddedFont>
      <p:font typeface="Franklin Gothic Heavy" panose="020B0903020102020204" pitchFamily="34" charset="0"/>
      <p:regular r:id="rId95"/>
      <p:italic r:id="rId96"/>
    </p:embeddedFont>
    <p:embeddedFont>
      <p:font typeface="Georgia" panose="02040502050405020303" pitchFamily="18" charset="0"/>
      <p:regular r:id="rId97"/>
      <p:bold r:id="rId98"/>
      <p:italic r:id="rId99"/>
      <p:boldItalic r:id="rId100"/>
    </p:embeddedFont>
    <p:embeddedFont>
      <p:font typeface="Georgia Pro Semibold" panose="02040702050405020303" pitchFamily="18" charset="0"/>
      <p:bold r:id="rId101"/>
      <p:boldItalic r:id="rId102"/>
    </p:embeddedFont>
    <p:embeddedFont>
      <p:font typeface="Gill Sans Nova" panose="020B0602020104020203" pitchFamily="34" charset="0"/>
      <p:regular r:id="rId103"/>
      <p:bold r:id="rId104"/>
    </p:embeddedFont>
    <p:embeddedFont>
      <p:font typeface="Modern Love" panose="04090805081005020601" pitchFamily="82" charset="0"/>
      <p:regular r:id="rId105"/>
    </p:embeddedFont>
    <p:embeddedFont>
      <p:font typeface="Rockwell" panose="02060603020205020403" pitchFamily="18" charset="0"/>
      <p:regular r:id="rId106"/>
      <p:bold r:id="rId107"/>
      <p:italic r:id="rId108"/>
      <p:boldItalic r:id="rId109"/>
    </p:embeddedFont>
    <p:embeddedFont>
      <p:font typeface="TAN Headline" panose="020B0604020202020204" charset="0"/>
      <p:regular r:id="rId110"/>
    </p:embeddedFont>
    <p:embeddedFont>
      <p:font typeface="The Hand" panose="03070502030502020204" pitchFamily="66" charset="0"/>
      <p:regular r:id="rId111"/>
    </p:embeddedFont>
    <p:embeddedFont>
      <p:font typeface="Tw Cen MT" panose="020B0602020104020603" pitchFamily="34" charset="0"/>
      <p:regular r:id="rId112"/>
      <p:bold r:id="rId113"/>
      <p:italic r:id="rId114"/>
      <p:boldItalic r:id="rId115"/>
    </p:embeddedFont>
    <p:embeddedFont>
      <p:font typeface="Wingdings 2" panose="05020102010507070707" pitchFamily="18" charset="2"/>
      <p:regular r:id="rId11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3072">
          <p15:clr>
            <a:srgbClr val="A4A3A4"/>
          </p15:clr>
        </p15:guide>
        <p15:guide id="2" pos="4096">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EMMA JOHNSON" initials="" lastIdx="1" clrIdx="1"/>
  <p:cmAuthor id="1" name="rebecca lima" initials="rl" lastIdx="1" clrIdx="5">
    <p:extLst>
      <p:ext uri="{19B8F6BF-5375-455C-9EA6-DF929625EA0E}">
        <p15:presenceInfo xmlns:p15="http://schemas.microsoft.com/office/powerpoint/2012/main" userId="836ae0d99c40f954" providerId="Windows Live"/>
      </p:ext>
    </p:extLst>
  </p:cmAuthor>
  <p:cmAuthor id="2" name="Ashley Butler" initials="AB" lastIdx="2" clrIdx="6">
    <p:extLst>
      <p:ext uri="{19B8F6BF-5375-455C-9EA6-DF929625EA0E}">
        <p15:presenceInfo xmlns:p15="http://schemas.microsoft.com/office/powerpoint/2012/main" userId="S::butler.ashley@somersetcollegeprep.org::3bbca881-3c6f-4abc-94a3-40b7cb85eef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FFCC66"/>
    <a:srgbClr val="FF0066"/>
    <a:srgbClr val="FF99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514B384-335C-485E-948F-28D34C306BB6}" v="10" dt="2025-04-04T21:14:53.362"/>
  </p1510:revLst>
</p1510:revInfo>
</file>

<file path=ppt/tableStyles.xml><?xml version="1.0" encoding="utf-8"?>
<a:tblStyleLst xmlns:a="http://schemas.openxmlformats.org/drawingml/2006/main" def="{C7E8CD22-AA27-428D-8762-F23AEEC335BA}">
  <a:tblStyle styleId="{C7E8CD22-AA27-428D-8762-F23AEEC335BA}" styleName="Table_0">
    <a:wholeTbl>
      <a:tcTxStyle b="off" i="off">
        <a:font>
          <a:latin typeface="Calibri"/>
          <a:ea typeface="Calibri"/>
          <a:cs typeface="Calibri"/>
        </a:font>
        <a:schemeClr val="dk1"/>
      </a:tcTxStyle>
      <a:tcStyle>
        <a:tcBdr>
          <a:left>
            <a:ln w="12700" cap="flat" cmpd="sng">
              <a:solidFill>
                <a:schemeClr val="dk1"/>
              </a:solidFill>
              <a:prstDash val="solid"/>
              <a:round/>
              <a:headEnd type="none" w="med" len="med"/>
              <a:tailEnd type="none" w="med" len="med"/>
            </a:ln>
          </a:left>
          <a:right>
            <a:ln w="12700" cap="flat" cmpd="sng">
              <a:solidFill>
                <a:schemeClr val="dk1"/>
              </a:solidFill>
              <a:prstDash val="solid"/>
              <a:round/>
              <a:headEnd type="none" w="med" len="med"/>
              <a:tailEnd type="none" w="med" len="med"/>
            </a:ln>
          </a:right>
          <a:top>
            <a:ln w="12700" cap="flat" cmpd="sng">
              <a:solidFill>
                <a:schemeClr val="dk1"/>
              </a:solidFill>
              <a:prstDash val="solid"/>
              <a:round/>
              <a:headEnd type="none" w="med" len="med"/>
              <a:tailEnd type="none" w="med" len="med"/>
            </a:ln>
          </a:top>
          <a:bottom>
            <a:ln w="12700" cap="flat" cmpd="sng">
              <a:solidFill>
                <a:schemeClr val="dk1"/>
              </a:solidFill>
              <a:prstDash val="solid"/>
              <a:round/>
              <a:headEnd type="none" w="med" len="med"/>
              <a:tailEnd type="none" w="med" len="med"/>
            </a:ln>
          </a:bottom>
          <a:insideH>
            <a:ln w="12700" cap="flat" cmpd="sng">
              <a:solidFill>
                <a:schemeClr val="dk1"/>
              </a:solidFill>
              <a:prstDash val="solid"/>
              <a:round/>
              <a:headEnd type="none" w="med" len="med"/>
              <a:tailEnd type="none" w="med" len="med"/>
            </a:ln>
          </a:insideH>
          <a:insideV>
            <a:ln w="12700" cap="flat" cmpd="sng">
              <a:solidFill>
                <a:schemeClr val="dk1"/>
              </a:solidFill>
              <a:prstDash val="solid"/>
              <a:round/>
              <a:headEnd type="none" w="med" len="med"/>
              <a:tailEnd type="none" w="med" len="med"/>
            </a:ln>
          </a:insideV>
        </a:tcBdr>
        <a:fill>
          <a:solidFill>
            <a:srgbClr val="FFFFFF">
              <a:alpha val="0"/>
            </a:srgbClr>
          </a:solidFill>
        </a:fill>
      </a:tcStyle>
    </a:wholeTbl>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4" d="100"/>
          <a:sy n="74" d="100"/>
        </p:scale>
        <p:origin x="1764" y="78"/>
      </p:cViewPr>
      <p:guideLst>
        <p:guide orient="horz" pos="3072"/>
        <p:guide pos="409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4.xml"/><Relationship Id="rId117" Type="http://schemas.openxmlformats.org/officeDocument/2006/relationships/commentAuthors" Target="commentAuthors.xml"/><Relationship Id="rId21" Type="http://schemas.openxmlformats.org/officeDocument/2006/relationships/slideMaster" Target="slideMasters/slideMaster14.xml"/><Relationship Id="rId42" Type="http://schemas.openxmlformats.org/officeDocument/2006/relationships/slide" Target="slides/slide20.xml"/><Relationship Id="rId47" Type="http://schemas.openxmlformats.org/officeDocument/2006/relationships/slide" Target="slides/slide25.xml"/><Relationship Id="rId63" Type="http://schemas.openxmlformats.org/officeDocument/2006/relationships/slide" Target="slides/slide41.xml"/><Relationship Id="rId68" Type="http://schemas.openxmlformats.org/officeDocument/2006/relationships/slide" Target="slides/slide46.xml"/><Relationship Id="rId84" Type="http://schemas.openxmlformats.org/officeDocument/2006/relationships/font" Target="fonts/font9.fntdata"/><Relationship Id="rId89" Type="http://schemas.openxmlformats.org/officeDocument/2006/relationships/font" Target="fonts/font14.fntdata"/><Relationship Id="rId112" Type="http://schemas.openxmlformats.org/officeDocument/2006/relationships/font" Target="fonts/font37.fntdata"/><Relationship Id="rId16" Type="http://schemas.openxmlformats.org/officeDocument/2006/relationships/slideMaster" Target="slideMasters/slideMaster9.xml"/><Relationship Id="rId107" Type="http://schemas.openxmlformats.org/officeDocument/2006/relationships/font" Target="fonts/font32.fntdata"/><Relationship Id="rId11" Type="http://schemas.openxmlformats.org/officeDocument/2006/relationships/slideMaster" Target="slideMasters/slideMaster4.xml"/><Relationship Id="rId32" Type="http://schemas.openxmlformats.org/officeDocument/2006/relationships/slide" Target="slides/slide10.xml"/><Relationship Id="rId37" Type="http://schemas.openxmlformats.org/officeDocument/2006/relationships/slide" Target="slides/slide15.xml"/><Relationship Id="rId53" Type="http://schemas.openxmlformats.org/officeDocument/2006/relationships/slide" Target="slides/slide31.xml"/><Relationship Id="rId58" Type="http://schemas.openxmlformats.org/officeDocument/2006/relationships/slide" Target="slides/slide36.xml"/><Relationship Id="rId74" Type="http://schemas.openxmlformats.org/officeDocument/2006/relationships/slide" Target="slides/slide52.xml"/><Relationship Id="rId79" Type="http://schemas.openxmlformats.org/officeDocument/2006/relationships/font" Target="fonts/font4.fntdata"/><Relationship Id="rId102" Type="http://schemas.openxmlformats.org/officeDocument/2006/relationships/font" Target="fonts/font27.fntdata"/><Relationship Id="rId5" Type="http://schemas.openxmlformats.org/officeDocument/2006/relationships/customXml" Target="../customXml/item5.xml"/><Relationship Id="rId90" Type="http://schemas.openxmlformats.org/officeDocument/2006/relationships/font" Target="fonts/font15.fntdata"/><Relationship Id="rId95" Type="http://schemas.openxmlformats.org/officeDocument/2006/relationships/font" Target="fonts/font20.fntdata"/><Relationship Id="rId22" Type="http://schemas.openxmlformats.org/officeDocument/2006/relationships/slideMaster" Target="slideMasters/slideMaster15.xml"/><Relationship Id="rId27" Type="http://schemas.openxmlformats.org/officeDocument/2006/relationships/slide" Target="slides/slide5.xml"/><Relationship Id="rId43" Type="http://schemas.openxmlformats.org/officeDocument/2006/relationships/slide" Target="slides/slide21.xml"/><Relationship Id="rId48" Type="http://schemas.openxmlformats.org/officeDocument/2006/relationships/slide" Target="slides/slide26.xml"/><Relationship Id="rId64" Type="http://schemas.openxmlformats.org/officeDocument/2006/relationships/slide" Target="slides/slide42.xml"/><Relationship Id="rId69" Type="http://schemas.openxmlformats.org/officeDocument/2006/relationships/slide" Target="slides/slide47.xml"/><Relationship Id="rId113" Type="http://schemas.openxmlformats.org/officeDocument/2006/relationships/font" Target="fonts/font38.fntdata"/><Relationship Id="rId118" Type="http://schemas.openxmlformats.org/officeDocument/2006/relationships/presProps" Target="presProps.xml"/><Relationship Id="rId80" Type="http://schemas.openxmlformats.org/officeDocument/2006/relationships/font" Target="fonts/font5.fntdata"/><Relationship Id="rId85" Type="http://schemas.openxmlformats.org/officeDocument/2006/relationships/font" Target="fonts/font10.fntdata"/><Relationship Id="rId12" Type="http://schemas.openxmlformats.org/officeDocument/2006/relationships/slideMaster" Target="slideMasters/slideMaster5.xml"/><Relationship Id="rId17" Type="http://schemas.openxmlformats.org/officeDocument/2006/relationships/slideMaster" Target="slideMasters/slideMaster10.xml"/><Relationship Id="rId33" Type="http://schemas.openxmlformats.org/officeDocument/2006/relationships/slide" Target="slides/slide11.xml"/><Relationship Id="rId38" Type="http://schemas.openxmlformats.org/officeDocument/2006/relationships/slide" Target="slides/slide16.xml"/><Relationship Id="rId59" Type="http://schemas.openxmlformats.org/officeDocument/2006/relationships/slide" Target="slides/slide37.xml"/><Relationship Id="rId103" Type="http://schemas.openxmlformats.org/officeDocument/2006/relationships/font" Target="fonts/font28.fntdata"/><Relationship Id="rId108" Type="http://schemas.openxmlformats.org/officeDocument/2006/relationships/font" Target="fonts/font33.fntdata"/><Relationship Id="rId54" Type="http://schemas.openxmlformats.org/officeDocument/2006/relationships/slide" Target="slides/slide32.xml"/><Relationship Id="rId70" Type="http://schemas.openxmlformats.org/officeDocument/2006/relationships/slide" Target="slides/slide48.xml"/><Relationship Id="rId75" Type="http://schemas.openxmlformats.org/officeDocument/2006/relationships/notesMaster" Target="notesMasters/notesMaster1.xml"/><Relationship Id="rId91" Type="http://schemas.openxmlformats.org/officeDocument/2006/relationships/font" Target="fonts/font16.fntdata"/><Relationship Id="rId96" Type="http://schemas.openxmlformats.org/officeDocument/2006/relationships/font" Target="fonts/font21.fntdata"/><Relationship Id="rId1" Type="http://schemas.openxmlformats.org/officeDocument/2006/relationships/customXml" Target="../customXml/item1.xml"/><Relationship Id="rId6" Type="http://schemas.openxmlformats.org/officeDocument/2006/relationships/customXml" Target="../customXml/item6.xml"/><Relationship Id="rId23" Type="http://schemas.openxmlformats.org/officeDocument/2006/relationships/slide" Target="slides/slide1.xml"/><Relationship Id="rId28" Type="http://schemas.openxmlformats.org/officeDocument/2006/relationships/slide" Target="slides/slide6.xml"/><Relationship Id="rId49" Type="http://schemas.openxmlformats.org/officeDocument/2006/relationships/slide" Target="slides/slide27.xml"/><Relationship Id="rId114" Type="http://schemas.openxmlformats.org/officeDocument/2006/relationships/font" Target="fonts/font39.fntdata"/><Relationship Id="rId119" Type="http://schemas.openxmlformats.org/officeDocument/2006/relationships/viewProps" Target="viewProps.xml"/><Relationship Id="rId44" Type="http://schemas.openxmlformats.org/officeDocument/2006/relationships/slide" Target="slides/slide22.xml"/><Relationship Id="rId60" Type="http://schemas.openxmlformats.org/officeDocument/2006/relationships/slide" Target="slides/slide38.xml"/><Relationship Id="rId65" Type="http://schemas.openxmlformats.org/officeDocument/2006/relationships/slide" Target="slides/slide43.xml"/><Relationship Id="rId81" Type="http://schemas.openxmlformats.org/officeDocument/2006/relationships/font" Target="fonts/font6.fntdata"/><Relationship Id="rId86" Type="http://schemas.openxmlformats.org/officeDocument/2006/relationships/font" Target="fonts/font11.fntdata"/><Relationship Id="rId4" Type="http://schemas.openxmlformats.org/officeDocument/2006/relationships/customXml" Target="../customXml/item4.xml"/><Relationship Id="rId9" Type="http://schemas.openxmlformats.org/officeDocument/2006/relationships/slideMaster" Target="slideMasters/slideMaster2.xml"/><Relationship Id="rId13" Type="http://schemas.openxmlformats.org/officeDocument/2006/relationships/slideMaster" Target="slideMasters/slideMaster6.xml"/><Relationship Id="rId18" Type="http://schemas.openxmlformats.org/officeDocument/2006/relationships/slideMaster" Target="slideMasters/slideMaster11.xml"/><Relationship Id="rId39" Type="http://schemas.openxmlformats.org/officeDocument/2006/relationships/slide" Target="slides/slide17.xml"/><Relationship Id="rId109" Type="http://schemas.openxmlformats.org/officeDocument/2006/relationships/font" Target="fonts/font34.fntdata"/><Relationship Id="rId34" Type="http://schemas.openxmlformats.org/officeDocument/2006/relationships/slide" Target="slides/slide12.xml"/><Relationship Id="rId50" Type="http://schemas.openxmlformats.org/officeDocument/2006/relationships/slide" Target="slides/slide28.xml"/><Relationship Id="rId55" Type="http://schemas.openxmlformats.org/officeDocument/2006/relationships/slide" Target="slides/slide33.xml"/><Relationship Id="rId76" Type="http://schemas.openxmlformats.org/officeDocument/2006/relationships/font" Target="fonts/font1.fntdata"/><Relationship Id="rId97" Type="http://schemas.openxmlformats.org/officeDocument/2006/relationships/font" Target="fonts/font22.fntdata"/><Relationship Id="rId104" Type="http://schemas.openxmlformats.org/officeDocument/2006/relationships/font" Target="fonts/font29.fntdata"/><Relationship Id="rId120" Type="http://schemas.openxmlformats.org/officeDocument/2006/relationships/theme" Target="theme/theme1.xml"/><Relationship Id="rId7" Type="http://schemas.openxmlformats.org/officeDocument/2006/relationships/customXml" Target="../customXml/item7.xml"/><Relationship Id="rId71" Type="http://schemas.openxmlformats.org/officeDocument/2006/relationships/slide" Target="slides/slide49.xml"/><Relationship Id="rId92" Type="http://schemas.openxmlformats.org/officeDocument/2006/relationships/font" Target="fonts/font17.fntdata"/><Relationship Id="rId2" Type="http://schemas.openxmlformats.org/officeDocument/2006/relationships/customXml" Target="../customXml/item2.xml"/><Relationship Id="rId29" Type="http://schemas.openxmlformats.org/officeDocument/2006/relationships/slide" Target="slides/slide7.xml"/><Relationship Id="rId24" Type="http://schemas.openxmlformats.org/officeDocument/2006/relationships/slide" Target="slides/slide2.xml"/><Relationship Id="rId40" Type="http://schemas.openxmlformats.org/officeDocument/2006/relationships/slide" Target="slides/slide18.xml"/><Relationship Id="rId45" Type="http://schemas.openxmlformats.org/officeDocument/2006/relationships/slide" Target="slides/slide23.xml"/><Relationship Id="rId66" Type="http://schemas.openxmlformats.org/officeDocument/2006/relationships/slide" Target="slides/slide44.xml"/><Relationship Id="rId87" Type="http://schemas.openxmlformats.org/officeDocument/2006/relationships/font" Target="fonts/font12.fntdata"/><Relationship Id="rId110" Type="http://schemas.openxmlformats.org/officeDocument/2006/relationships/font" Target="fonts/font35.fntdata"/><Relationship Id="rId115" Type="http://schemas.openxmlformats.org/officeDocument/2006/relationships/font" Target="fonts/font40.fntdata"/><Relationship Id="rId61" Type="http://schemas.openxmlformats.org/officeDocument/2006/relationships/slide" Target="slides/slide39.xml"/><Relationship Id="rId82" Type="http://schemas.openxmlformats.org/officeDocument/2006/relationships/font" Target="fonts/font7.fntdata"/><Relationship Id="rId19" Type="http://schemas.openxmlformats.org/officeDocument/2006/relationships/slideMaster" Target="slideMasters/slideMaster12.xml"/><Relationship Id="rId14" Type="http://schemas.openxmlformats.org/officeDocument/2006/relationships/slideMaster" Target="slideMasters/slideMaster7.xml"/><Relationship Id="rId30" Type="http://schemas.openxmlformats.org/officeDocument/2006/relationships/slide" Target="slides/slide8.xml"/><Relationship Id="rId35" Type="http://schemas.openxmlformats.org/officeDocument/2006/relationships/slide" Target="slides/slide13.xml"/><Relationship Id="rId56" Type="http://schemas.openxmlformats.org/officeDocument/2006/relationships/slide" Target="slides/slide34.xml"/><Relationship Id="rId77" Type="http://schemas.openxmlformats.org/officeDocument/2006/relationships/font" Target="fonts/font2.fntdata"/><Relationship Id="rId100" Type="http://schemas.openxmlformats.org/officeDocument/2006/relationships/font" Target="fonts/font25.fntdata"/><Relationship Id="rId105" Type="http://schemas.openxmlformats.org/officeDocument/2006/relationships/font" Target="fonts/font30.fntdata"/><Relationship Id="rId8" Type="http://schemas.openxmlformats.org/officeDocument/2006/relationships/slideMaster" Target="slideMasters/slideMaster1.xml"/><Relationship Id="rId51" Type="http://schemas.openxmlformats.org/officeDocument/2006/relationships/slide" Target="slides/slide29.xml"/><Relationship Id="rId72" Type="http://schemas.openxmlformats.org/officeDocument/2006/relationships/slide" Target="slides/slide50.xml"/><Relationship Id="rId93" Type="http://schemas.openxmlformats.org/officeDocument/2006/relationships/font" Target="fonts/font18.fntdata"/><Relationship Id="rId98" Type="http://schemas.openxmlformats.org/officeDocument/2006/relationships/font" Target="fonts/font23.fntdata"/><Relationship Id="rId121" Type="http://schemas.openxmlformats.org/officeDocument/2006/relationships/tableStyles" Target="tableStyles.xml"/><Relationship Id="rId3" Type="http://schemas.openxmlformats.org/officeDocument/2006/relationships/customXml" Target="../customXml/item3.xml"/><Relationship Id="rId25" Type="http://schemas.openxmlformats.org/officeDocument/2006/relationships/slide" Target="slides/slide3.xml"/><Relationship Id="rId46" Type="http://schemas.openxmlformats.org/officeDocument/2006/relationships/slide" Target="slides/slide24.xml"/><Relationship Id="rId67" Type="http://schemas.openxmlformats.org/officeDocument/2006/relationships/slide" Target="slides/slide45.xml"/><Relationship Id="rId116" Type="http://schemas.openxmlformats.org/officeDocument/2006/relationships/font" Target="fonts/font41.fntdata"/><Relationship Id="rId20" Type="http://schemas.openxmlformats.org/officeDocument/2006/relationships/slideMaster" Target="slideMasters/slideMaster13.xml"/><Relationship Id="rId41" Type="http://schemas.openxmlformats.org/officeDocument/2006/relationships/slide" Target="slides/slide19.xml"/><Relationship Id="rId62" Type="http://schemas.openxmlformats.org/officeDocument/2006/relationships/slide" Target="slides/slide40.xml"/><Relationship Id="rId83" Type="http://schemas.openxmlformats.org/officeDocument/2006/relationships/font" Target="fonts/font8.fntdata"/><Relationship Id="rId88" Type="http://schemas.openxmlformats.org/officeDocument/2006/relationships/font" Target="fonts/font13.fntdata"/><Relationship Id="rId111" Type="http://schemas.openxmlformats.org/officeDocument/2006/relationships/font" Target="fonts/font36.fntdata"/><Relationship Id="rId15" Type="http://schemas.openxmlformats.org/officeDocument/2006/relationships/slideMaster" Target="slideMasters/slideMaster8.xml"/><Relationship Id="rId36" Type="http://schemas.openxmlformats.org/officeDocument/2006/relationships/slide" Target="slides/slide14.xml"/><Relationship Id="rId57" Type="http://schemas.openxmlformats.org/officeDocument/2006/relationships/slide" Target="slides/slide35.xml"/><Relationship Id="rId106" Type="http://schemas.openxmlformats.org/officeDocument/2006/relationships/font" Target="fonts/font31.fntdata"/><Relationship Id="rId10" Type="http://schemas.openxmlformats.org/officeDocument/2006/relationships/slideMaster" Target="slideMasters/slideMaster3.xml"/><Relationship Id="rId31" Type="http://schemas.openxmlformats.org/officeDocument/2006/relationships/slide" Target="slides/slide9.xml"/><Relationship Id="rId52" Type="http://schemas.openxmlformats.org/officeDocument/2006/relationships/slide" Target="slides/slide30.xml"/><Relationship Id="rId73" Type="http://schemas.openxmlformats.org/officeDocument/2006/relationships/slide" Target="slides/slide51.xml"/><Relationship Id="rId78" Type="http://schemas.openxmlformats.org/officeDocument/2006/relationships/font" Target="fonts/font3.fntdata"/><Relationship Id="rId94" Type="http://schemas.openxmlformats.org/officeDocument/2006/relationships/font" Target="fonts/font19.fntdata"/><Relationship Id="rId99" Type="http://schemas.openxmlformats.org/officeDocument/2006/relationships/font" Target="fonts/font24.fntdata"/><Relationship Id="rId101" Type="http://schemas.openxmlformats.org/officeDocument/2006/relationships/font" Target="fonts/font26.fntdata"/><Relationship Id="rId122" Type="http://schemas.microsoft.com/office/2015/10/relationships/revisionInfo" Target="revisionInfo.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AAF3693-03DB-4A77-B007-45B249DE5C1F}" type="doc">
      <dgm:prSet loTypeId="urn:microsoft.com/office/officeart/2005/8/layout/vList5" loCatId="list" qsTypeId="urn:microsoft.com/office/officeart/2005/8/quickstyle/simple1" qsCatId="simple" csTypeId="urn:microsoft.com/office/officeart/2005/8/colors/accent1_2" csCatId="accent1"/>
      <dgm:spPr/>
      <dgm:t>
        <a:bodyPr/>
        <a:lstStyle/>
        <a:p>
          <a:endParaRPr lang="en-US"/>
        </a:p>
      </dgm:t>
    </dgm:pt>
    <dgm:pt modelId="{44806857-370D-479C-BA85-5E3DF707FB9D}">
      <dgm:prSet/>
      <dgm:spPr/>
      <dgm:t>
        <a:bodyPr/>
        <a:lstStyle/>
        <a:p>
          <a:r>
            <a:rPr lang="en-US" b="0" i="0"/>
            <a:t>S - Set high expectations</a:t>
          </a:r>
          <a:endParaRPr lang="en-US"/>
        </a:p>
      </dgm:t>
    </dgm:pt>
    <dgm:pt modelId="{54A7DBE4-B80C-4D60-842E-63F59CB91823}" type="parTrans" cxnId="{40C27B72-5723-47FD-BF05-4DC9B15FB6D2}">
      <dgm:prSet/>
      <dgm:spPr/>
      <dgm:t>
        <a:bodyPr/>
        <a:lstStyle/>
        <a:p>
          <a:endParaRPr lang="en-US"/>
        </a:p>
      </dgm:t>
    </dgm:pt>
    <dgm:pt modelId="{F9844EB1-D1A5-494D-8968-8A88FE4E0B29}" type="sibTrans" cxnId="{40C27B72-5723-47FD-BF05-4DC9B15FB6D2}">
      <dgm:prSet/>
      <dgm:spPr/>
      <dgm:t>
        <a:bodyPr/>
        <a:lstStyle/>
        <a:p>
          <a:endParaRPr lang="en-US"/>
        </a:p>
      </dgm:t>
    </dgm:pt>
    <dgm:pt modelId="{99749F4E-F815-46D9-B202-515D5A39C3F3}">
      <dgm:prSet/>
      <dgm:spPr/>
      <dgm:t>
        <a:bodyPr/>
        <a:lstStyle/>
        <a:p>
          <a:r>
            <a:rPr lang="en-US" b="0" i="0"/>
            <a:t>O - Objective</a:t>
          </a:r>
          <a:endParaRPr lang="en-US"/>
        </a:p>
      </dgm:t>
    </dgm:pt>
    <dgm:pt modelId="{CCC31A7A-5EDB-46D2-B6B5-2D5183100A78}" type="parTrans" cxnId="{286B06F8-E94E-4B8A-9DDE-B7596CFDFB0F}">
      <dgm:prSet/>
      <dgm:spPr/>
      <dgm:t>
        <a:bodyPr/>
        <a:lstStyle/>
        <a:p>
          <a:endParaRPr lang="en-US"/>
        </a:p>
      </dgm:t>
    </dgm:pt>
    <dgm:pt modelId="{80BA55E1-3B47-44E7-9B9A-E78EA53725E6}" type="sibTrans" cxnId="{286B06F8-E94E-4B8A-9DDE-B7596CFDFB0F}">
      <dgm:prSet/>
      <dgm:spPr/>
      <dgm:t>
        <a:bodyPr/>
        <a:lstStyle/>
        <a:p>
          <a:endParaRPr lang="en-US"/>
        </a:p>
      </dgm:t>
    </dgm:pt>
    <dgm:pt modelId="{3A650E9D-6BB7-4789-9B68-81354AC2FDD3}">
      <dgm:prSet/>
      <dgm:spPr/>
      <dgm:t>
        <a:bodyPr/>
        <a:lstStyle/>
        <a:p>
          <a:r>
            <a:rPr lang="en-US" b="0" i="0"/>
            <a:t>M - Meaningful curriculum</a:t>
          </a:r>
          <a:endParaRPr lang="en-US"/>
        </a:p>
      </dgm:t>
    </dgm:pt>
    <dgm:pt modelId="{787BF847-8D40-42D3-A0B1-51D4F362A571}" type="parTrans" cxnId="{60E36918-9A9B-465B-AFA5-86E31B7CA469}">
      <dgm:prSet/>
      <dgm:spPr/>
      <dgm:t>
        <a:bodyPr/>
        <a:lstStyle/>
        <a:p>
          <a:endParaRPr lang="en-US"/>
        </a:p>
      </dgm:t>
    </dgm:pt>
    <dgm:pt modelId="{D4B3E329-A62E-45D2-9D41-76C0982981B3}" type="sibTrans" cxnId="{60E36918-9A9B-465B-AFA5-86E31B7CA469}">
      <dgm:prSet/>
      <dgm:spPr/>
      <dgm:t>
        <a:bodyPr/>
        <a:lstStyle/>
        <a:p>
          <a:endParaRPr lang="en-US"/>
        </a:p>
      </dgm:t>
    </dgm:pt>
    <dgm:pt modelId="{3970E0F5-8929-4CAA-B980-20216F45B9E6}">
      <dgm:prSet/>
      <dgm:spPr/>
      <dgm:t>
        <a:bodyPr/>
        <a:lstStyle/>
        <a:p>
          <a:r>
            <a:rPr lang="en-US" b="0" i="0"/>
            <a:t>E -  Effective</a:t>
          </a:r>
          <a:endParaRPr lang="en-US"/>
        </a:p>
      </dgm:t>
    </dgm:pt>
    <dgm:pt modelId="{B807309F-E5B5-41CD-AC33-A44CA014ED15}" type="parTrans" cxnId="{7366013D-261A-446C-9F65-78B620EA9A0E}">
      <dgm:prSet/>
      <dgm:spPr/>
      <dgm:t>
        <a:bodyPr/>
        <a:lstStyle/>
        <a:p>
          <a:endParaRPr lang="en-US"/>
        </a:p>
      </dgm:t>
    </dgm:pt>
    <dgm:pt modelId="{2DFD2848-F77A-4FDE-B622-E76A5EC917C9}" type="sibTrans" cxnId="{7366013D-261A-446C-9F65-78B620EA9A0E}">
      <dgm:prSet/>
      <dgm:spPr/>
      <dgm:t>
        <a:bodyPr/>
        <a:lstStyle/>
        <a:p>
          <a:endParaRPr lang="en-US"/>
        </a:p>
      </dgm:t>
    </dgm:pt>
    <dgm:pt modelId="{ECC2434A-267D-43FD-B53C-0652213B4E19}">
      <dgm:prSet/>
      <dgm:spPr/>
      <dgm:t>
        <a:bodyPr/>
        <a:lstStyle/>
        <a:p>
          <a:r>
            <a:rPr lang="en-US" b="0" i="0"/>
            <a:t>R -  Resourceful and responsible life long 	learners</a:t>
          </a:r>
          <a:endParaRPr lang="en-US"/>
        </a:p>
      </dgm:t>
    </dgm:pt>
    <dgm:pt modelId="{E4B30A52-F5A5-4BCE-822D-D49BE80D9219}" type="parTrans" cxnId="{3DFFB652-B14B-49A1-9FBC-577B2AA92D89}">
      <dgm:prSet/>
      <dgm:spPr/>
      <dgm:t>
        <a:bodyPr/>
        <a:lstStyle/>
        <a:p>
          <a:endParaRPr lang="en-US"/>
        </a:p>
      </dgm:t>
    </dgm:pt>
    <dgm:pt modelId="{A0EDF416-9261-4B15-A369-6689E6073B73}" type="sibTrans" cxnId="{3DFFB652-B14B-49A1-9FBC-577B2AA92D89}">
      <dgm:prSet/>
      <dgm:spPr/>
      <dgm:t>
        <a:bodyPr/>
        <a:lstStyle/>
        <a:p>
          <a:endParaRPr lang="en-US"/>
        </a:p>
      </dgm:t>
    </dgm:pt>
    <dgm:pt modelId="{03AC48FF-8476-4A4D-8384-9C7E63AF4894}">
      <dgm:prSet/>
      <dgm:spPr/>
      <dgm:t>
        <a:bodyPr/>
        <a:lstStyle/>
        <a:p>
          <a:r>
            <a:rPr lang="en-US" b="0" i="0"/>
            <a:t>S - Scholars who achieve proficiency and beyond</a:t>
          </a:r>
          <a:endParaRPr lang="en-US"/>
        </a:p>
      </dgm:t>
    </dgm:pt>
    <dgm:pt modelId="{FF716058-5C6A-4A33-BFE4-B3314D9E091E}" type="parTrans" cxnId="{DB88C29B-6305-4017-A28F-6C7BC2A445F4}">
      <dgm:prSet/>
      <dgm:spPr/>
      <dgm:t>
        <a:bodyPr/>
        <a:lstStyle/>
        <a:p>
          <a:endParaRPr lang="en-US"/>
        </a:p>
      </dgm:t>
    </dgm:pt>
    <dgm:pt modelId="{A1C9EE35-E3E4-43AA-89F2-AB29E6442879}" type="sibTrans" cxnId="{DB88C29B-6305-4017-A28F-6C7BC2A445F4}">
      <dgm:prSet/>
      <dgm:spPr/>
      <dgm:t>
        <a:bodyPr/>
        <a:lstStyle/>
        <a:p>
          <a:endParaRPr lang="en-US"/>
        </a:p>
      </dgm:t>
    </dgm:pt>
    <dgm:pt modelId="{402D757D-0619-4429-AB37-DD17173FC10E}">
      <dgm:prSet/>
      <dgm:spPr/>
      <dgm:t>
        <a:bodyPr/>
        <a:lstStyle/>
        <a:p>
          <a:r>
            <a:rPr lang="en-US" b="0" i="0"/>
            <a:t>E - Evaluate continuously and use data to drive 	curriculum</a:t>
          </a:r>
          <a:endParaRPr lang="en-US"/>
        </a:p>
      </dgm:t>
    </dgm:pt>
    <dgm:pt modelId="{5E346FDF-B866-4F2D-A97C-9D6B0AB1974E}" type="parTrans" cxnId="{44A6F2EA-DA46-40B0-8901-ADD79DF10015}">
      <dgm:prSet/>
      <dgm:spPr/>
      <dgm:t>
        <a:bodyPr/>
        <a:lstStyle/>
        <a:p>
          <a:endParaRPr lang="en-US"/>
        </a:p>
      </dgm:t>
    </dgm:pt>
    <dgm:pt modelId="{D403CD2F-D8D6-469C-9C6A-1693E419C4C5}" type="sibTrans" cxnId="{44A6F2EA-DA46-40B0-8901-ADD79DF10015}">
      <dgm:prSet/>
      <dgm:spPr/>
      <dgm:t>
        <a:bodyPr/>
        <a:lstStyle/>
        <a:p>
          <a:endParaRPr lang="en-US"/>
        </a:p>
      </dgm:t>
    </dgm:pt>
    <dgm:pt modelId="{02C32390-6DAF-4C55-A58A-92770FAF264B}">
      <dgm:prSet/>
      <dgm:spPr/>
      <dgm:t>
        <a:bodyPr/>
        <a:lstStyle/>
        <a:p>
          <a:r>
            <a:rPr lang="en-US" b="0" i="0"/>
            <a:t>T - Teachers who are highly qualified</a:t>
          </a:r>
          <a:endParaRPr lang="en-US"/>
        </a:p>
      </dgm:t>
    </dgm:pt>
    <dgm:pt modelId="{FEE8BC40-50B4-4ADB-A1F7-323CFDAA32E3}" type="parTrans" cxnId="{7E2FAC9E-BE40-412B-93D8-F9B6B4FD6136}">
      <dgm:prSet/>
      <dgm:spPr/>
      <dgm:t>
        <a:bodyPr/>
        <a:lstStyle/>
        <a:p>
          <a:endParaRPr lang="en-US"/>
        </a:p>
      </dgm:t>
    </dgm:pt>
    <dgm:pt modelId="{898C83A0-0D1D-4CBD-8F84-AAF021F13674}" type="sibTrans" cxnId="{7E2FAC9E-BE40-412B-93D8-F9B6B4FD6136}">
      <dgm:prSet/>
      <dgm:spPr/>
      <dgm:t>
        <a:bodyPr/>
        <a:lstStyle/>
        <a:p>
          <a:endParaRPr lang="en-US"/>
        </a:p>
      </dgm:t>
    </dgm:pt>
    <dgm:pt modelId="{4D17562B-5340-42B9-A90D-B4B8474D9020}" type="pres">
      <dgm:prSet presAssocID="{FAAF3693-03DB-4A77-B007-45B249DE5C1F}" presName="Name0" presStyleCnt="0">
        <dgm:presLayoutVars>
          <dgm:dir/>
          <dgm:animLvl val="lvl"/>
          <dgm:resizeHandles val="exact"/>
        </dgm:presLayoutVars>
      </dgm:prSet>
      <dgm:spPr/>
    </dgm:pt>
    <dgm:pt modelId="{A43D44CA-5345-4223-9529-27419C7ABE34}" type="pres">
      <dgm:prSet presAssocID="{44806857-370D-479C-BA85-5E3DF707FB9D}" presName="linNode" presStyleCnt="0"/>
      <dgm:spPr/>
    </dgm:pt>
    <dgm:pt modelId="{D8DB740B-FD43-494B-86BD-D1FF784581A3}" type="pres">
      <dgm:prSet presAssocID="{44806857-370D-479C-BA85-5E3DF707FB9D}" presName="parentText" presStyleLbl="node1" presStyleIdx="0" presStyleCnt="8">
        <dgm:presLayoutVars>
          <dgm:chMax val="1"/>
          <dgm:bulletEnabled val="1"/>
        </dgm:presLayoutVars>
      </dgm:prSet>
      <dgm:spPr/>
    </dgm:pt>
    <dgm:pt modelId="{5C725460-7D4B-420D-AB7D-58A12B669557}" type="pres">
      <dgm:prSet presAssocID="{F9844EB1-D1A5-494D-8968-8A88FE4E0B29}" presName="sp" presStyleCnt="0"/>
      <dgm:spPr/>
    </dgm:pt>
    <dgm:pt modelId="{6D6D3084-AC6F-4199-84EB-07B2B99C7D06}" type="pres">
      <dgm:prSet presAssocID="{99749F4E-F815-46D9-B202-515D5A39C3F3}" presName="linNode" presStyleCnt="0"/>
      <dgm:spPr/>
    </dgm:pt>
    <dgm:pt modelId="{F159417C-E500-401B-B9BA-06313CDCAB5B}" type="pres">
      <dgm:prSet presAssocID="{99749F4E-F815-46D9-B202-515D5A39C3F3}" presName="parentText" presStyleLbl="node1" presStyleIdx="1" presStyleCnt="8">
        <dgm:presLayoutVars>
          <dgm:chMax val="1"/>
          <dgm:bulletEnabled val="1"/>
        </dgm:presLayoutVars>
      </dgm:prSet>
      <dgm:spPr/>
    </dgm:pt>
    <dgm:pt modelId="{907691A6-59FC-4E20-BBD7-647F0AD74D5C}" type="pres">
      <dgm:prSet presAssocID="{80BA55E1-3B47-44E7-9B9A-E78EA53725E6}" presName="sp" presStyleCnt="0"/>
      <dgm:spPr/>
    </dgm:pt>
    <dgm:pt modelId="{7A554176-0EF8-41DF-A48F-62F99D6D3852}" type="pres">
      <dgm:prSet presAssocID="{3A650E9D-6BB7-4789-9B68-81354AC2FDD3}" presName="linNode" presStyleCnt="0"/>
      <dgm:spPr/>
    </dgm:pt>
    <dgm:pt modelId="{6DCE11DA-4EBD-4449-B42F-6AFA1AE3A36D}" type="pres">
      <dgm:prSet presAssocID="{3A650E9D-6BB7-4789-9B68-81354AC2FDD3}" presName="parentText" presStyleLbl="node1" presStyleIdx="2" presStyleCnt="8">
        <dgm:presLayoutVars>
          <dgm:chMax val="1"/>
          <dgm:bulletEnabled val="1"/>
        </dgm:presLayoutVars>
      </dgm:prSet>
      <dgm:spPr/>
    </dgm:pt>
    <dgm:pt modelId="{1306C33C-0C50-4F3B-B81E-2270FA86724D}" type="pres">
      <dgm:prSet presAssocID="{D4B3E329-A62E-45D2-9D41-76C0982981B3}" presName="sp" presStyleCnt="0"/>
      <dgm:spPr/>
    </dgm:pt>
    <dgm:pt modelId="{DFC58F94-A99C-41A8-966E-1C43C766A79A}" type="pres">
      <dgm:prSet presAssocID="{3970E0F5-8929-4CAA-B980-20216F45B9E6}" presName="linNode" presStyleCnt="0"/>
      <dgm:spPr/>
    </dgm:pt>
    <dgm:pt modelId="{0C842A99-33F9-40BC-B66F-57D03D37776D}" type="pres">
      <dgm:prSet presAssocID="{3970E0F5-8929-4CAA-B980-20216F45B9E6}" presName="parentText" presStyleLbl="node1" presStyleIdx="3" presStyleCnt="8">
        <dgm:presLayoutVars>
          <dgm:chMax val="1"/>
          <dgm:bulletEnabled val="1"/>
        </dgm:presLayoutVars>
      </dgm:prSet>
      <dgm:spPr/>
    </dgm:pt>
    <dgm:pt modelId="{E2C722F2-4C70-456B-BB26-B3932A8512E2}" type="pres">
      <dgm:prSet presAssocID="{2DFD2848-F77A-4FDE-B622-E76A5EC917C9}" presName="sp" presStyleCnt="0"/>
      <dgm:spPr/>
    </dgm:pt>
    <dgm:pt modelId="{2C9244DC-4F95-420F-9D5D-F10373AB26EF}" type="pres">
      <dgm:prSet presAssocID="{ECC2434A-267D-43FD-B53C-0652213B4E19}" presName="linNode" presStyleCnt="0"/>
      <dgm:spPr/>
    </dgm:pt>
    <dgm:pt modelId="{DAE65B27-D101-45F4-B049-0688E6617E1D}" type="pres">
      <dgm:prSet presAssocID="{ECC2434A-267D-43FD-B53C-0652213B4E19}" presName="parentText" presStyleLbl="node1" presStyleIdx="4" presStyleCnt="8">
        <dgm:presLayoutVars>
          <dgm:chMax val="1"/>
          <dgm:bulletEnabled val="1"/>
        </dgm:presLayoutVars>
      </dgm:prSet>
      <dgm:spPr/>
    </dgm:pt>
    <dgm:pt modelId="{93FA4389-18D7-4C45-8F57-4E89DAB6FBE4}" type="pres">
      <dgm:prSet presAssocID="{A0EDF416-9261-4B15-A369-6689E6073B73}" presName="sp" presStyleCnt="0"/>
      <dgm:spPr/>
    </dgm:pt>
    <dgm:pt modelId="{106DE22F-A50C-4DBA-AE04-055D6ED8B873}" type="pres">
      <dgm:prSet presAssocID="{03AC48FF-8476-4A4D-8384-9C7E63AF4894}" presName="linNode" presStyleCnt="0"/>
      <dgm:spPr/>
    </dgm:pt>
    <dgm:pt modelId="{48CF2F41-DD3F-4A2E-A2D4-72C91EF6D407}" type="pres">
      <dgm:prSet presAssocID="{03AC48FF-8476-4A4D-8384-9C7E63AF4894}" presName="parentText" presStyleLbl="node1" presStyleIdx="5" presStyleCnt="8">
        <dgm:presLayoutVars>
          <dgm:chMax val="1"/>
          <dgm:bulletEnabled val="1"/>
        </dgm:presLayoutVars>
      </dgm:prSet>
      <dgm:spPr/>
    </dgm:pt>
    <dgm:pt modelId="{ADE8CD46-696D-4779-9EAE-E3F508743DFE}" type="pres">
      <dgm:prSet presAssocID="{A1C9EE35-E3E4-43AA-89F2-AB29E6442879}" presName="sp" presStyleCnt="0"/>
      <dgm:spPr/>
    </dgm:pt>
    <dgm:pt modelId="{50F90EB6-CF8A-4EFC-BEAE-9283A5323BA1}" type="pres">
      <dgm:prSet presAssocID="{402D757D-0619-4429-AB37-DD17173FC10E}" presName="linNode" presStyleCnt="0"/>
      <dgm:spPr/>
    </dgm:pt>
    <dgm:pt modelId="{D81D8462-735B-4619-A52A-C44B321D7D3B}" type="pres">
      <dgm:prSet presAssocID="{402D757D-0619-4429-AB37-DD17173FC10E}" presName="parentText" presStyleLbl="node1" presStyleIdx="6" presStyleCnt="8">
        <dgm:presLayoutVars>
          <dgm:chMax val="1"/>
          <dgm:bulletEnabled val="1"/>
        </dgm:presLayoutVars>
      </dgm:prSet>
      <dgm:spPr/>
    </dgm:pt>
    <dgm:pt modelId="{4263CC77-0D75-42DC-B2B0-C4D2B648F30B}" type="pres">
      <dgm:prSet presAssocID="{D403CD2F-D8D6-469C-9C6A-1693E419C4C5}" presName="sp" presStyleCnt="0"/>
      <dgm:spPr/>
    </dgm:pt>
    <dgm:pt modelId="{9B450B96-9760-48F9-BB72-51605D3FEBF0}" type="pres">
      <dgm:prSet presAssocID="{02C32390-6DAF-4C55-A58A-92770FAF264B}" presName="linNode" presStyleCnt="0"/>
      <dgm:spPr/>
    </dgm:pt>
    <dgm:pt modelId="{1B07030D-8CDD-445B-839A-D133321F7DC9}" type="pres">
      <dgm:prSet presAssocID="{02C32390-6DAF-4C55-A58A-92770FAF264B}" presName="parentText" presStyleLbl="node1" presStyleIdx="7" presStyleCnt="8">
        <dgm:presLayoutVars>
          <dgm:chMax val="1"/>
          <dgm:bulletEnabled val="1"/>
        </dgm:presLayoutVars>
      </dgm:prSet>
      <dgm:spPr/>
    </dgm:pt>
  </dgm:ptLst>
  <dgm:cxnLst>
    <dgm:cxn modelId="{DF18700E-1A23-4A57-B966-154328C9F649}" type="presOf" srcId="{99749F4E-F815-46D9-B202-515D5A39C3F3}" destId="{F159417C-E500-401B-B9BA-06313CDCAB5B}" srcOrd="0" destOrd="0" presId="urn:microsoft.com/office/officeart/2005/8/layout/vList5"/>
    <dgm:cxn modelId="{60E36918-9A9B-465B-AFA5-86E31B7CA469}" srcId="{FAAF3693-03DB-4A77-B007-45B249DE5C1F}" destId="{3A650E9D-6BB7-4789-9B68-81354AC2FDD3}" srcOrd="2" destOrd="0" parTransId="{787BF847-8D40-42D3-A0B1-51D4F362A571}" sibTransId="{D4B3E329-A62E-45D2-9D41-76C0982981B3}"/>
    <dgm:cxn modelId="{7366013D-261A-446C-9F65-78B620EA9A0E}" srcId="{FAAF3693-03DB-4A77-B007-45B249DE5C1F}" destId="{3970E0F5-8929-4CAA-B980-20216F45B9E6}" srcOrd="3" destOrd="0" parTransId="{B807309F-E5B5-41CD-AC33-A44CA014ED15}" sibTransId="{2DFD2848-F77A-4FDE-B622-E76A5EC917C9}"/>
    <dgm:cxn modelId="{14E4AB62-EE5D-452F-B910-8EDEF832E7B8}" type="presOf" srcId="{3A650E9D-6BB7-4789-9B68-81354AC2FDD3}" destId="{6DCE11DA-4EBD-4449-B42F-6AFA1AE3A36D}" srcOrd="0" destOrd="0" presId="urn:microsoft.com/office/officeart/2005/8/layout/vList5"/>
    <dgm:cxn modelId="{D06E3671-8200-4F4E-8FF3-F383CE2272CD}" type="presOf" srcId="{ECC2434A-267D-43FD-B53C-0652213B4E19}" destId="{DAE65B27-D101-45F4-B049-0688E6617E1D}" srcOrd="0" destOrd="0" presId="urn:microsoft.com/office/officeart/2005/8/layout/vList5"/>
    <dgm:cxn modelId="{40C27B72-5723-47FD-BF05-4DC9B15FB6D2}" srcId="{FAAF3693-03DB-4A77-B007-45B249DE5C1F}" destId="{44806857-370D-479C-BA85-5E3DF707FB9D}" srcOrd="0" destOrd="0" parTransId="{54A7DBE4-B80C-4D60-842E-63F59CB91823}" sibTransId="{F9844EB1-D1A5-494D-8968-8A88FE4E0B29}"/>
    <dgm:cxn modelId="{3DFFB652-B14B-49A1-9FBC-577B2AA92D89}" srcId="{FAAF3693-03DB-4A77-B007-45B249DE5C1F}" destId="{ECC2434A-267D-43FD-B53C-0652213B4E19}" srcOrd="4" destOrd="0" parTransId="{E4B30A52-F5A5-4BCE-822D-D49BE80D9219}" sibTransId="{A0EDF416-9261-4B15-A369-6689E6073B73}"/>
    <dgm:cxn modelId="{544D797A-5EFE-4ED2-847D-2DD1FD9D2C57}" type="presOf" srcId="{03AC48FF-8476-4A4D-8384-9C7E63AF4894}" destId="{48CF2F41-DD3F-4A2E-A2D4-72C91EF6D407}" srcOrd="0" destOrd="0" presId="urn:microsoft.com/office/officeart/2005/8/layout/vList5"/>
    <dgm:cxn modelId="{88EDAE7E-765F-4577-8FAB-F36493A64FD3}" type="presOf" srcId="{FAAF3693-03DB-4A77-B007-45B249DE5C1F}" destId="{4D17562B-5340-42B9-A90D-B4B8474D9020}" srcOrd="0" destOrd="0" presId="urn:microsoft.com/office/officeart/2005/8/layout/vList5"/>
    <dgm:cxn modelId="{1B7C5380-4707-4AE8-B51B-4139B355E238}" type="presOf" srcId="{3970E0F5-8929-4CAA-B980-20216F45B9E6}" destId="{0C842A99-33F9-40BC-B66F-57D03D37776D}" srcOrd="0" destOrd="0" presId="urn:microsoft.com/office/officeart/2005/8/layout/vList5"/>
    <dgm:cxn modelId="{4163EE86-42D6-4CF0-82C2-D6A91BFB882C}" type="presOf" srcId="{02C32390-6DAF-4C55-A58A-92770FAF264B}" destId="{1B07030D-8CDD-445B-839A-D133321F7DC9}" srcOrd="0" destOrd="0" presId="urn:microsoft.com/office/officeart/2005/8/layout/vList5"/>
    <dgm:cxn modelId="{DB88C29B-6305-4017-A28F-6C7BC2A445F4}" srcId="{FAAF3693-03DB-4A77-B007-45B249DE5C1F}" destId="{03AC48FF-8476-4A4D-8384-9C7E63AF4894}" srcOrd="5" destOrd="0" parTransId="{FF716058-5C6A-4A33-BFE4-B3314D9E091E}" sibTransId="{A1C9EE35-E3E4-43AA-89F2-AB29E6442879}"/>
    <dgm:cxn modelId="{7E2FAC9E-BE40-412B-93D8-F9B6B4FD6136}" srcId="{FAAF3693-03DB-4A77-B007-45B249DE5C1F}" destId="{02C32390-6DAF-4C55-A58A-92770FAF264B}" srcOrd="7" destOrd="0" parTransId="{FEE8BC40-50B4-4ADB-A1F7-323CFDAA32E3}" sibTransId="{898C83A0-0D1D-4CBD-8F84-AAF021F13674}"/>
    <dgm:cxn modelId="{954291DE-956A-4DE3-8751-B9571184E273}" type="presOf" srcId="{44806857-370D-479C-BA85-5E3DF707FB9D}" destId="{D8DB740B-FD43-494B-86BD-D1FF784581A3}" srcOrd="0" destOrd="0" presId="urn:microsoft.com/office/officeart/2005/8/layout/vList5"/>
    <dgm:cxn modelId="{44A6F2EA-DA46-40B0-8901-ADD79DF10015}" srcId="{FAAF3693-03DB-4A77-B007-45B249DE5C1F}" destId="{402D757D-0619-4429-AB37-DD17173FC10E}" srcOrd="6" destOrd="0" parTransId="{5E346FDF-B866-4F2D-A97C-9D6B0AB1974E}" sibTransId="{D403CD2F-D8D6-469C-9C6A-1693E419C4C5}"/>
    <dgm:cxn modelId="{35ABF2F2-269A-4E56-846D-D8766DD4FF33}" type="presOf" srcId="{402D757D-0619-4429-AB37-DD17173FC10E}" destId="{D81D8462-735B-4619-A52A-C44B321D7D3B}" srcOrd="0" destOrd="0" presId="urn:microsoft.com/office/officeart/2005/8/layout/vList5"/>
    <dgm:cxn modelId="{286B06F8-E94E-4B8A-9DDE-B7596CFDFB0F}" srcId="{FAAF3693-03DB-4A77-B007-45B249DE5C1F}" destId="{99749F4E-F815-46D9-B202-515D5A39C3F3}" srcOrd="1" destOrd="0" parTransId="{CCC31A7A-5EDB-46D2-B6B5-2D5183100A78}" sibTransId="{80BA55E1-3B47-44E7-9B9A-E78EA53725E6}"/>
    <dgm:cxn modelId="{C99C9496-6B35-41CD-A34B-36F6AC12D248}" type="presParOf" srcId="{4D17562B-5340-42B9-A90D-B4B8474D9020}" destId="{A43D44CA-5345-4223-9529-27419C7ABE34}" srcOrd="0" destOrd="0" presId="urn:microsoft.com/office/officeart/2005/8/layout/vList5"/>
    <dgm:cxn modelId="{9F69AA7C-5029-4D5D-B2B1-EA0C1F347D44}" type="presParOf" srcId="{A43D44CA-5345-4223-9529-27419C7ABE34}" destId="{D8DB740B-FD43-494B-86BD-D1FF784581A3}" srcOrd="0" destOrd="0" presId="urn:microsoft.com/office/officeart/2005/8/layout/vList5"/>
    <dgm:cxn modelId="{3AB0DDE5-6496-4245-9708-5099C8CDF5FC}" type="presParOf" srcId="{4D17562B-5340-42B9-A90D-B4B8474D9020}" destId="{5C725460-7D4B-420D-AB7D-58A12B669557}" srcOrd="1" destOrd="0" presId="urn:microsoft.com/office/officeart/2005/8/layout/vList5"/>
    <dgm:cxn modelId="{D14411B8-C717-4596-960A-965A5F3A8ED8}" type="presParOf" srcId="{4D17562B-5340-42B9-A90D-B4B8474D9020}" destId="{6D6D3084-AC6F-4199-84EB-07B2B99C7D06}" srcOrd="2" destOrd="0" presId="urn:microsoft.com/office/officeart/2005/8/layout/vList5"/>
    <dgm:cxn modelId="{DB08D7F4-9FFF-4EFB-8B77-55A06E80BB25}" type="presParOf" srcId="{6D6D3084-AC6F-4199-84EB-07B2B99C7D06}" destId="{F159417C-E500-401B-B9BA-06313CDCAB5B}" srcOrd="0" destOrd="0" presId="urn:microsoft.com/office/officeart/2005/8/layout/vList5"/>
    <dgm:cxn modelId="{AB69FEFC-6A9B-4632-BDC6-2BE18835499A}" type="presParOf" srcId="{4D17562B-5340-42B9-A90D-B4B8474D9020}" destId="{907691A6-59FC-4E20-BBD7-647F0AD74D5C}" srcOrd="3" destOrd="0" presId="urn:microsoft.com/office/officeart/2005/8/layout/vList5"/>
    <dgm:cxn modelId="{ECABB2E6-6BFC-4FE2-81F4-5294EC5F98F8}" type="presParOf" srcId="{4D17562B-5340-42B9-A90D-B4B8474D9020}" destId="{7A554176-0EF8-41DF-A48F-62F99D6D3852}" srcOrd="4" destOrd="0" presId="urn:microsoft.com/office/officeart/2005/8/layout/vList5"/>
    <dgm:cxn modelId="{D6FED692-2672-4846-AF86-6E775EB28283}" type="presParOf" srcId="{7A554176-0EF8-41DF-A48F-62F99D6D3852}" destId="{6DCE11DA-4EBD-4449-B42F-6AFA1AE3A36D}" srcOrd="0" destOrd="0" presId="urn:microsoft.com/office/officeart/2005/8/layout/vList5"/>
    <dgm:cxn modelId="{950EC547-CE54-4329-B30D-78B8010B6B1D}" type="presParOf" srcId="{4D17562B-5340-42B9-A90D-B4B8474D9020}" destId="{1306C33C-0C50-4F3B-B81E-2270FA86724D}" srcOrd="5" destOrd="0" presId="urn:microsoft.com/office/officeart/2005/8/layout/vList5"/>
    <dgm:cxn modelId="{7A00DE84-6F9E-4F48-981B-1D3DF8951890}" type="presParOf" srcId="{4D17562B-5340-42B9-A90D-B4B8474D9020}" destId="{DFC58F94-A99C-41A8-966E-1C43C766A79A}" srcOrd="6" destOrd="0" presId="urn:microsoft.com/office/officeart/2005/8/layout/vList5"/>
    <dgm:cxn modelId="{041DDAE6-803E-4BFE-8130-18D2149DB839}" type="presParOf" srcId="{DFC58F94-A99C-41A8-966E-1C43C766A79A}" destId="{0C842A99-33F9-40BC-B66F-57D03D37776D}" srcOrd="0" destOrd="0" presId="urn:microsoft.com/office/officeart/2005/8/layout/vList5"/>
    <dgm:cxn modelId="{0936AB66-E25C-4327-BEBC-4C20A4926A23}" type="presParOf" srcId="{4D17562B-5340-42B9-A90D-B4B8474D9020}" destId="{E2C722F2-4C70-456B-BB26-B3932A8512E2}" srcOrd="7" destOrd="0" presId="urn:microsoft.com/office/officeart/2005/8/layout/vList5"/>
    <dgm:cxn modelId="{13A7497E-563E-40CC-8DDE-90B7FFDC7C01}" type="presParOf" srcId="{4D17562B-5340-42B9-A90D-B4B8474D9020}" destId="{2C9244DC-4F95-420F-9D5D-F10373AB26EF}" srcOrd="8" destOrd="0" presId="urn:microsoft.com/office/officeart/2005/8/layout/vList5"/>
    <dgm:cxn modelId="{32C117F1-599C-4B87-AAC5-9EF604867487}" type="presParOf" srcId="{2C9244DC-4F95-420F-9D5D-F10373AB26EF}" destId="{DAE65B27-D101-45F4-B049-0688E6617E1D}" srcOrd="0" destOrd="0" presId="urn:microsoft.com/office/officeart/2005/8/layout/vList5"/>
    <dgm:cxn modelId="{9BC9F959-9FD4-4D98-B0CA-14A82AC7A31B}" type="presParOf" srcId="{4D17562B-5340-42B9-A90D-B4B8474D9020}" destId="{93FA4389-18D7-4C45-8F57-4E89DAB6FBE4}" srcOrd="9" destOrd="0" presId="urn:microsoft.com/office/officeart/2005/8/layout/vList5"/>
    <dgm:cxn modelId="{6B287F9C-DC1B-4CA7-9B76-76442CA5C0D1}" type="presParOf" srcId="{4D17562B-5340-42B9-A90D-B4B8474D9020}" destId="{106DE22F-A50C-4DBA-AE04-055D6ED8B873}" srcOrd="10" destOrd="0" presId="urn:microsoft.com/office/officeart/2005/8/layout/vList5"/>
    <dgm:cxn modelId="{33D79DEF-89C0-4E98-8749-8903D9FDF2A1}" type="presParOf" srcId="{106DE22F-A50C-4DBA-AE04-055D6ED8B873}" destId="{48CF2F41-DD3F-4A2E-A2D4-72C91EF6D407}" srcOrd="0" destOrd="0" presId="urn:microsoft.com/office/officeart/2005/8/layout/vList5"/>
    <dgm:cxn modelId="{2630B1D0-E279-446B-ACA9-E65967CC9228}" type="presParOf" srcId="{4D17562B-5340-42B9-A90D-B4B8474D9020}" destId="{ADE8CD46-696D-4779-9EAE-E3F508743DFE}" srcOrd="11" destOrd="0" presId="urn:microsoft.com/office/officeart/2005/8/layout/vList5"/>
    <dgm:cxn modelId="{5A945654-401B-42B3-99F8-A5041CEC9FEE}" type="presParOf" srcId="{4D17562B-5340-42B9-A90D-B4B8474D9020}" destId="{50F90EB6-CF8A-4EFC-BEAE-9283A5323BA1}" srcOrd="12" destOrd="0" presId="urn:microsoft.com/office/officeart/2005/8/layout/vList5"/>
    <dgm:cxn modelId="{BDF7C1C6-1BC7-4E8B-836A-024454AA4F9C}" type="presParOf" srcId="{50F90EB6-CF8A-4EFC-BEAE-9283A5323BA1}" destId="{D81D8462-735B-4619-A52A-C44B321D7D3B}" srcOrd="0" destOrd="0" presId="urn:microsoft.com/office/officeart/2005/8/layout/vList5"/>
    <dgm:cxn modelId="{F8B61A4B-753F-4A44-91AF-1BA780103ACC}" type="presParOf" srcId="{4D17562B-5340-42B9-A90D-B4B8474D9020}" destId="{4263CC77-0D75-42DC-B2B0-C4D2B648F30B}" srcOrd="13" destOrd="0" presId="urn:microsoft.com/office/officeart/2005/8/layout/vList5"/>
    <dgm:cxn modelId="{030B0730-5436-4917-B910-87CC5C030009}" type="presParOf" srcId="{4D17562B-5340-42B9-A90D-B4B8474D9020}" destId="{9B450B96-9760-48F9-BB72-51605D3FEBF0}" srcOrd="14" destOrd="0" presId="urn:microsoft.com/office/officeart/2005/8/layout/vList5"/>
    <dgm:cxn modelId="{86DDBC5E-DCAE-4A79-B844-C800E683FC25}" type="presParOf" srcId="{9B450B96-9760-48F9-BB72-51605D3FEBF0}" destId="{1B07030D-8CDD-445B-839A-D133321F7DC9}" srcOrd="0" destOrd="0" presId="urn:microsoft.com/office/officeart/2005/8/layout/vList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A322FB5-9BD8-4E6B-BA51-F151A206E4C2}" type="doc">
      <dgm:prSet loTypeId="urn:microsoft.com/office/officeart/2005/8/layout/vList2" loCatId="list" qsTypeId="urn:microsoft.com/office/officeart/2005/8/quickstyle/simple2" qsCatId="simple" csTypeId="urn:microsoft.com/office/officeart/2005/8/colors/accent2_2" csCatId="accent2"/>
      <dgm:spPr/>
      <dgm:t>
        <a:bodyPr/>
        <a:lstStyle/>
        <a:p>
          <a:endParaRPr lang="en-US"/>
        </a:p>
      </dgm:t>
    </dgm:pt>
    <dgm:pt modelId="{DA15FEB8-35A7-4221-8028-626C1308C1CE}">
      <dgm:prSet/>
      <dgm:spPr/>
      <dgm:t>
        <a:bodyPr/>
        <a:lstStyle/>
        <a:p>
          <a:pPr rtl="0"/>
          <a:r>
            <a:rPr lang="en-US" b="1" u="sng"/>
            <a:t>DO NOT. . </a:t>
          </a:r>
          <a:r>
            <a:rPr lang="en-US" b="1"/>
            <a:t>.</a:t>
          </a:r>
          <a:r>
            <a:rPr lang="en-US" b="1">
              <a:latin typeface="Calibri Light" panose="020F0302020204030204"/>
            </a:rPr>
            <a:t> </a:t>
          </a:r>
          <a:endParaRPr lang="en-US"/>
        </a:p>
      </dgm:t>
    </dgm:pt>
    <dgm:pt modelId="{EECC1F78-C022-429C-878A-9F751898201B}" type="parTrans" cxnId="{DAACD5EB-3B39-465E-A920-0D2434FB3A27}">
      <dgm:prSet/>
      <dgm:spPr/>
      <dgm:t>
        <a:bodyPr/>
        <a:lstStyle/>
        <a:p>
          <a:endParaRPr lang="en-US"/>
        </a:p>
      </dgm:t>
    </dgm:pt>
    <dgm:pt modelId="{2E3433A2-3786-4F32-8028-E367782E0281}" type="sibTrans" cxnId="{DAACD5EB-3B39-465E-A920-0D2434FB3A27}">
      <dgm:prSet/>
      <dgm:spPr/>
      <dgm:t>
        <a:bodyPr/>
        <a:lstStyle/>
        <a:p>
          <a:endParaRPr lang="en-US"/>
        </a:p>
      </dgm:t>
    </dgm:pt>
    <dgm:pt modelId="{A5E0FA3C-434D-4CC2-BA0A-2D541F153DE7}">
      <dgm:prSet/>
      <dgm:spPr/>
      <dgm:t>
        <a:bodyPr/>
        <a:lstStyle/>
        <a:p>
          <a:r>
            <a:rPr lang="en-US"/>
            <a:t>“Hang out” in the stairwells or on the second floor during lunch.</a:t>
          </a:r>
        </a:p>
      </dgm:t>
    </dgm:pt>
    <dgm:pt modelId="{C7FFBDC8-BD06-48DA-974D-6A557C5252DD}" type="parTrans" cxnId="{276D5D1B-A46B-494F-8E50-63C671C9DFB9}">
      <dgm:prSet/>
      <dgm:spPr/>
      <dgm:t>
        <a:bodyPr/>
        <a:lstStyle/>
        <a:p>
          <a:endParaRPr lang="en-US"/>
        </a:p>
      </dgm:t>
    </dgm:pt>
    <dgm:pt modelId="{84AA20E9-96B1-40CA-8ED3-CFAA244C1297}" type="sibTrans" cxnId="{276D5D1B-A46B-494F-8E50-63C671C9DFB9}">
      <dgm:prSet/>
      <dgm:spPr/>
      <dgm:t>
        <a:bodyPr/>
        <a:lstStyle/>
        <a:p>
          <a:endParaRPr lang="en-US"/>
        </a:p>
      </dgm:t>
    </dgm:pt>
    <dgm:pt modelId="{303CDEDC-1E8B-4B7E-8760-C9E3C3D20646}">
      <dgm:prSet/>
      <dgm:spPr/>
      <dgm:t>
        <a:bodyPr/>
        <a:lstStyle/>
        <a:p>
          <a:r>
            <a:rPr lang="en-US"/>
            <a:t>Chew gum. DO NOT BRING GUM!</a:t>
          </a:r>
        </a:p>
      </dgm:t>
    </dgm:pt>
    <dgm:pt modelId="{B26E03D5-4512-4DDD-90D4-83AB4BC1BF88}" type="parTrans" cxnId="{60101F98-9D92-4A51-ABE4-4A0FB4FDA6F1}">
      <dgm:prSet/>
      <dgm:spPr/>
      <dgm:t>
        <a:bodyPr/>
        <a:lstStyle/>
        <a:p>
          <a:endParaRPr lang="en-US"/>
        </a:p>
      </dgm:t>
    </dgm:pt>
    <dgm:pt modelId="{45232097-DDF5-4B5C-A8D4-AA3773CC58A3}" type="sibTrans" cxnId="{60101F98-9D92-4A51-ABE4-4A0FB4FDA6F1}">
      <dgm:prSet/>
      <dgm:spPr/>
      <dgm:t>
        <a:bodyPr/>
        <a:lstStyle/>
        <a:p>
          <a:endParaRPr lang="en-US"/>
        </a:p>
      </dgm:t>
    </dgm:pt>
    <dgm:pt modelId="{67423295-9B6A-44DE-BA6A-D078AD18E66E}">
      <dgm:prSet/>
      <dgm:spPr/>
      <dgm:t>
        <a:bodyPr/>
        <a:lstStyle/>
        <a:p>
          <a:r>
            <a:rPr lang="en-US"/>
            <a:t>Go on the basketball court with a skateboard!</a:t>
          </a:r>
        </a:p>
      </dgm:t>
    </dgm:pt>
    <dgm:pt modelId="{85A624FA-7697-4F19-B6CD-6AF8F95D1D31}" type="parTrans" cxnId="{4B7B8137-43A6-43D5-B874-2E44C9BE88F4}">
      <dgm:prSet/>
      <dgm:spPr/>
      <dgm:t>
        <a:bodyPr/>
        <a:lstStyle/>
        <a:p>
          <a:endParaRPr lang="en-US"/>
        </a:p>
      </dgm:t>
    </dgm:pt>
    <dgm:pt modelId="{21A3DE40-36A1-4954-B572-EEFE5E9762EB}" type="sibTrans" cxnId="{4B7B8137-43A6-43D5-B874-2E44C9BE88F4}">
      <dgm:prSet/>
      <dgm:spPr/>
      <dgm:t>
        <a:bodyPr/>
        <a:lstStyle/>
        <a:p>
          <a:endParaRPr lang="en-US"/>
        </a:p>
      </dgm:t>
    </dgm:pt>
    <dgm:pt modelId="{57D5625F-210D-4909-B8C5-F45BB0E3DF6C}">
      <dgm:prSet/>
      <dgm:spPr/>
      <dgm:t>
        <a:bodyPr/>
        <a:lstStyle/>
        <a:p>
          <a:pPr rtl="0"/>
          <a:r>
            <a:rPr lang="en-US"/>
            <a:t>Use the elevator without approval from the office.</a:t>
          </a:r>
          <a:r>
            <a:rPr lang="en-US">
              <a:latin typeface="Calibri Light" panose="020F0302020204030204"/>
            </a:rPr>
            <a:t> </a:t>
          </a:r>
          <a:endParaRPr lang="en-US"/>
        </a:p>
      </dgm:t>
    </dgm:pt>
    <dgm:pt modelId="{74008C87-0381-4B3B-A6BD-8C59CC0630DE}" type="parTrans" cxnId="{F4EAA9A0-933F-42E8-8679-25A21CF14A9C}">
      <dgm:prSet/>
      <dgm:spPr/>
      <dgm:t>
        <a:bodyPr/>
        <a:lstStyle/>
        <a:p>
          <a:endParaRPr lang="en-US"/>
        </a:p>
      </dgm:t>
    </dgm:pt>
    <dgm:pt modelId="{E32DFCA4-3C4D-44D1-B63B-4F3FF2BD38BD}" type="sibTrans" cxnId="{F4EAA9A0-933F-42E8-8679-25A21CF14A9C}">
      <dgm:prSet/>
      <dgm:spPr/>
      <dgm:t>
        <a:bodyPr/>
        <a:lstStyle/>
        <a:p>
          <a:endParaRPr lang="en-US"/>
        </a:p>
      </dgm:t>
    </dgm:pt>
    <dgm:pt modelId="{D583CB21-3C37-4609-A6D6-2C95B7A0D2EC}">
      <dgm:prSet/>
      <dgm:spPr/>
      <dgm:t>
        <a:bodyPr/>
        <a:lstStyle/>
        <a:p>
          <a:r>
            <a:rPr lang="en-US"/>
            <a:t>Leave campus if you are a Middle Schooler, Freshman or Sophomore (Except for DE students)</a:t>
          </a:r>
        </a:p>
      </dgm:t>
    </dgm:pt>
    <dgm:pt modelId="{FECF841E-0B66-4915-B5C0-AEFD0A67B0EA}" type="parTrans" cxnId="{58F81E95-497F-4265-8A28-3A1137F33FCD}">
      <dgm:prSet/>
      <dgm:spPr/>
      <dgm:t>
        <a:bodyPr/>
        <a:lstStyle/>
        <a:p>
          <a:endParaRPr lang="en-US"/>
        </a:p>
      </dgm:t>
    </dgm:pt>
    <dgm:pt modelId="{AC8997D7-D846-4CF4-B257-58842CF943C9}" type="sibTrans" cxnId="{58F81E95-497F-4265-8A28-3A1137F33FCD}">
      <dgm:prSet/>
      <dgm:spPr/>
      <dgm:t>
        <a:bodyPr/>
        <a:lstStyle/>
        <a:p>
          <a:endParaRPr lang="en-US"/>
        </a:p>
      </dgm:t>
    </dgm:pt>
    <dgm:pt modelId="{5B49DAB7-8AAD-4793-8682-9921E1AA93F6}">
      <dgm:prSet/>
      <dgm:spPr/>
      <dgm:t>
        <a:bodyPr/>
        <a:lstStyle/>
        <a:p>
          <a:r>
            <a:rPr lang="en-US"/>
            <a:t>Allow an underclassmen in your vehicle without prior permission, or you will lose all privileges for the remainder of the school year.</a:t>
          </a:r>
        </a:p>
      </dgm:t>
    </dgm:pt>
    <dgm:pt modelId="{EB89844A-F5BE-4F42-A582-FE4693EABAD4}" type="parTrans" cxnId="{0D3F48E3-75BF-4BBD-98B1-070FED16C32D}">
      <dgm:prSet/>
      <dgm:spPr/>
      <dgm:t>
        <a:bodyPr/>
        <a:lstStyle/>
        <a:p>
          <a:endParaRPr lang="en-US"/>
        </a:p>
      </dgm:t>
    </dgm:pt>
    <dgm:pt modelId="{005E8CB6-0489-4F41-8B22-64C83F010B9A}" type="sibTrans" cxnId="{0D3F48E3-75BF-4BBD-98B1-070FED16C32D}">
      <dgm:prSet/>
      <dgm:spPr/>
      <dgm:t>
        <a:bodyPr/>
        <a:lstStyle/>
        <a:p>
          <a:endParaRPr lang="en-US"/>
        </a:p>
      </dgm:t>
    </dgm:pt>
    <dgm:pt modelId="{C98EA8B9-FF6D-47B3-ADBE-B0A473705906}">
      <dgm:prSet/>
      <dgm:spPr/>
      <dgm:t>
        <a:bodyPr/>
        <a:lstStyle/>
        <a:p>
          <a:r>
            <a:rPr lang="en-US"/>
            <a:t>Throw anything off the balcony.</a:t>
          </a:r>
        </a:p>
      </dgm:t>
    </dgm:pt>
    <dgm:pt modelId="{81A98DA7-EC56-4F2B-B0AC-8A9F79B9FF6C}" type="parTrans" cxnId="{991CEAE2-052B-4619-BDF5-F78AD214C82F}">
      <dgm:prSet/>
      <dgm:spPr/>
      <dgm:t>
        <a:bodyPr/>
        <a:lstStyle/>
        <a:p>
          <a:endParaRPr lang="en-US"/>
        </a:p>
      </dgm:t>
    </dgm:pt>
    <dgm:pt modelId="{E5A33164-5ACE-4BD3-A489-D808601BB126}" type="sibTrans" cxnId="{991CEAE2-052B-4619-BDF5-F78AD214C82F}">
      <dgm:prSet/>
      <dgm:spPr/>
      <dgm:t>
        <a:bodyPr/>
        <a:lstStyle/>
        <a:p>
          <a:endParaRPr lang="en-US"/>
        </a:p>
      </dgm:t>
    </dgm:pt>
    <dgm:pt modelId="{2A3358A0-695E-4595-AAB4-0EE522D6D9A9}">
      <dgm:prSet/>
      <dgm:spPr/>
      <dgm:t>
        <a:bodyPr/>
        <a:lstStyle/>
        <a:p>
          <a:r>
            <a:rPr lang="en-US"/>
            <a:t>Throw anything from the ground level to the 2</a:t>
          </a:r>
          <a:r>
            <a:rPr lang="en-US" baseline="30000"/>
            <a:t>nd</a:t>
          </a:r>
          <a:r>
            <a:rPr lang="en-US"/>
            <a:t> floor.</a:t>
          </a:r>
        </a:p>
      </dgm:t>
    </dgm:pt>
    <dgm:pt modelId="{96991DA3-706A-4FA1-B4B5-79C3F70B563C}" type="parTrans" cxnId="{93D05751-3206-4BF3-9ED9-45F98D26F6E7}">
      <dgm:prSet/>
      <dgm:spPr/>
      <dgm:t>
        <a:bodyPr/>
        <a:lstStyle/>
        <a:p>
          <a:endParaRPr lang="en-US"/>
        </a:p>
      </dgm:t>
    </dgm:pt>
    <dgm:pt modelId="{D2946638-17C4-4402-B634-A117AB462906}" type="sibTrans" cxnId="{93D05751-3206-4BF3-9ED9-45F98D26F6E7}">
      <dgm:prSet/>
      <dgm:spPr/>
      <dgm:t>
        <a:bodyPr/>
        <a:lstStyle/>
        <a:p>
          <a:endParaRPr lang="en-US"/>
        </a:p>
      </dgm:t>
    </dgm:pt>
    <dgm:pt modelId="{F9F1C232-1CA1-4111-9FD9-4A1778983318}">
      <dgm:prSet/>
      <dgm:spPr/>
      <dgm:t>
        <a:bodyPr/>
        <a:lstStyle/>
        <a:p>
          <a:r>
            <a:rPr lang="en-US"/>
            <a:t>Eat or carry food over the basketball court or turf field</a:t>
          </a:r>
        </a:p>
      </dgm:t>
    </dgm:pt>
    <dgm:pt modelId="{5E83D4F2-C2D4-4C60-A96B-2923B74E373C}" type="parTrans" cxnId="{5A2FBF5B-B8FF-4AC5-8AF2-BD71E1E34A63}">
      <dgm:prSet/>
      <dgm:spPr/>
      <dgm:t>
        <a:bodyPr/>
        <a:lstStyle/>
        <a:p>
          <a:endParaRPr lang="en-US"/>
        </a:p>
      </dgm:t>
    </dgm:pt>
    <dgm:pt modelId="{1F6864FC-812F-4BF5-BCF6-87946AB28709}" type="sibTrans" cxnId="{5A2FBF5B-B8FF-4AC5-8AF2-BD71E1E34A63}">
      <dgm:prSet/>
      <dgm:spPr/>
      <dgm:t>
        <a:bodyPr/>
        <a:lstStyle/>
        <a:p>
          <a:endParaRPr lang="en-US"/>
        </a:p>
      </dgm:t>
    </dgm:pt>
    <dgm:pt modelId="{9CE0ED88-E469-489B-869C-C7AF302C5F8D}">
      <dgm:prSet/>
      <dgm:spPr/>
      <dgm:t>
        <a:bodyPr/>
        <a:lstStyle/>
        <a:p>
          <a:r>
            <a:rPr lang="en-US"/>
            <a:t>Litter or leave garbage around at lunch</a:t>
          </a:r>
        </a:p>
      </dgm:t>
    </dgm:pt>
    <dgm:pt modelId="{EEEA7D9B-6B8C-419B-9F97-F8D00E6569F9}" type="parTrans" cxnId="{7FF89182-2A5F-48F2-99C8-86E255937652}">
      <dgm:prSet/>
      <dgm:spPr/>
      <dgm:t>
        <a:bodyPr/>
        <a:lstStyle/>
        <a:p>
          <a:endParaRPr lang="en-US"/>
        </a:p>
      </dgm:t>
    </dgm:pt>
    <dgm:pt modelId="{DB95466B-6563-446A-8D90-A5B6C0362733}" type="sibTrans" cxnId="{7FF89182-2A5F-48F2-99C8-86E255937652}">
      <dgm:prSet/>
      <dgm:spPr/>
      <dgm:t>
        <a:bodyPr/>
        <a:lstStyle/>
        <a:p>
          <a:endParaRPr lang="en-US"/>
        </a:p>
      </dgm:t>
    </dgm:pt>
    <dgm:pt modelId="{EA2F3797-F10E-4D82-AD5D-635E977CE82D}">
      <dgm:prSet/>
      <dgm:spPr/>
      <dgm:t>
        <a:bodyPr/>
        <a:lstStyle/>
        <a:p>
          <a:pPr rtl="0"/>
          <a:r>
            <a:rPr lang="en-US"/>
            <a:t>Hang out by the wavy wall side or behind the basketball court bleachers</a:t>
          </a:r>
          <a:r>
            <a:rPr lang="en-US">
              <a:latin typeface="Calibri Light" panose="020F0302020204030204"/>
            </a:rPr>
            <a:t> </a:t>
          </a:r>
          <a:endParaRPr lang="en-US"/>
        </a:p>
      </dgm:t>
    </dgm:pt>
    <dgm:pt modelId="{71658CFC-7B2D-4BEF-9555-BB1ABBC2C092}" type="parTrans" cxnId="{1D4171A6-052B-471E-8558-8453B6102ECA}">
      <dgm:prSet/>
      <dgm:spPr/>
      <dgm:t>
        <a:bodyPr/>
        <a:lstStyle/>
        <a:p>
          <a:endParaRPr lang="en-US"/>
        </a:p>
      </dgm:t>
    </dgm:pt>
    <dgm:pt modelId="{D5B421C1-B032-4253-85D2-13788E100F3E}" type="sibTrans" cxnId="{1D4171A6-052B-471E-8558-8453B6102ECA}">
      <dgm:prSet/>
      <dgm:spPr/>
      <dgm:t>
        <a:bodyPr/>
        <a:lstStyle/>
        <a:p>
          <a:endParaRPr lang="en-US"/>
        </a:p>
      </dgm:t>
    </dgm:pt>
    <dgm:pt modelId="{59598561-4851-4DD2-B8B4-C1CF14971D75}">
      <dgm:prSet/>
      <dgm:spPr/>
      <dgm:t>
        <a:bodyPr/>
        <a:lstStyle/>
        <a:p>
          <a:r>
            <a:rPr lang="en-US"/>
            <a:t>Hang on or grab the basketball nets/rims</a:t>
          </a:r>
        </a:p>
      </dgm:t>
    </dgm:pt>
    <dgm:pt modelId="{20D6BB12-C9F6-46A5-B13C-86D5D5F763E5}" type="parTrans" cxnId="{3B3A8D90-3C4B-4739-9F95-0F30E2EB646B}">
      <dgm:prSet/>
      <dgm:spPr/>
      <dgm:t>
        <a:bodyPr/>
        <a:lstStyle/>
        <a:p>
          <a:endParaRPr lang="en-US"/>
        </a:p>
      </dgm:t>
    </dgm:pt>
    <dgm:pt modelId="{BE9DFB37-B793-442C-81EF-7C0115C5B6CA}" type="sibTrans" cxnId="{3B3A8D90-3C4B-4739-9F95-0F30E2EB646B}">
      <dgm:prSet/>
      <dgm:spPr/>
      <dgm:t>
        <a:bodyPr/>
        <a:lstStyle/>
        <a:p>
          <a:endParaRPr lang="en-US"/>
        </a:p>
      </dgm:t>
    </dgm:pt>
    <dgm:pt modelId="{423EC0AB-50CF-45A2-9F59-AF66044E6DB3}">
      <dgm:prSet/>
      <dgm:spPr/>
      <dgm:t>
        <a:bodyPr/>
        <a:lstStyle/>
        <a:p>
          <a:r>
            <a:rPr lang="en-US"/>
            <a:t>Playing “keep away” = a detention</a:t>
          </a:r>
        </a:p>
      </dgm:t>
    </dgm:pt>
    <dgm:pt modelId="{ADCA6811-6D0B-440B-B93B-002B5BC08A87}" type="parTrans" cxnId="{8F4B6434-A15A-4640-A5F0-7D635AF19587}">
      <dgm:prSet/>
      <dgm:spPr/>
      <dgm:t>
        <a:bodyPr/>
        <a:lstStyle/>
        <a:p>
          <a:endParaRPr lang="en-US"/>
        </a:p>
      </dgm:t>
    </dgm:pt>
    <dgm:pt modelId="{EBA34E20-E29F-48B7-92EC-624563AB3EF4}" type="sibTrans" cxnId="{8F4B6434-A15A-4640-A5F0-7D635AF19587}">
      <dgm:prSet/>
      <dgm:spPr/>
      <dgm:t>
        <a:bodyPr/>
        <a:lstStyle/>
        <a:p>
          <a:endParaRPr lang="en-US"/>
        </a:p>
      </dgm:t>
    </dgm:pt>
    <dgm:pt modelId="{5475BC10-4426-4835-BBB1-DCF799F0CF95}">
      <dgm:prSet/>
      <dgm:spPr/>
      <dgm:t>
        <a:bodyPr/>
        <a:lstStyle/>
        <a:p>
          <a:pPr rtl="0"/>
          <a:r>
            <a:rPr lang="en-US">
              <a:latin typeface="Calibri Light" panose="020F0302020204030204"/>
            </a:rPr>
            <a:t>Yoga </a:t>
          </a:r>
          <a:r>
            <a:rPr lang="en-US"/>
            <a:t>pants/ leggings/ are not allowed.</a:t>
          </a:r>
          <a:r>
            <a:rPr lang="en-US">
              <a:latin typeface="Calibri Light" panose="020F0302020204030204"/>
            </a:rPr>
            <a:t> </a:t>
          </a:r>
          <a:r>
            <a:rPr lang="en-US"/>
            <a:t> Not even during dress down days. Dress code violations earn detentions</a:t>
          </a:r>
        </a:p>
      </dgm:t>
    </dgm:pt>
    <dgm:pt modelId="{934FC9D8-54F3-47D3-B5CD-64B7E9D14309}" type="parTrans" cxnId="{397C2823-11A7-43C0-B1E4-4755506BB5AE}">
      <dgm:prSet/>
      <dgm:spPr/>
      <dgm:t>
        <a:bodyPr/>
        <a:lstStyle/>
        <a:p>
          <a:endParaRPr lang="en-US"/>
        </a:p>
      </dgm:t>
    </dgm:pt>
    <dgm:pt modelId="{32AAD221-3A79-4479-8DF9-2AF86EAEF9B8}" type="sibTrans" cxnId="{397C2823-11A7-43C0-B1E4-4755506BB5AE}">
      <dgm:prSet/>
      <dgm:spPr/>
      <dgm:t>
        <a:bodyPr/>
        <a:lstStyle/>
        <a:p>
          <a:endParaRPr lang="en-US"/>
        </a:p>
      </dgm:t>
    </dgm:pt>
    <dgm:pt modelId="{320713D1-B8F2-4699-B91F-02FA5EB1DFEE}">
      <dgm:prSet/>
      <dgm:spPr/>
      <dgm:t>
        <a:bodyPr/>
        <a:lstStyle/>
        <a:p>
          <a:pPr rtl="0"/>
          <a:r>
            <a:rPr lang="en-US"/>
            <a:t>You are not to go to the Deans’ office during class to argue a detention. You will be turned away.</a:t>
          </a:r>
          <a:r>
            <a:rPr lang="en-US">
              <a:latin typeface="Calibri Light" panose="020F0302020204030204"/>
            </a:rPr>
            <a:t> </a:t>
          </a:r>
          <a:endParaRPr lang="en-US"/>
        </a:p>
      </dgm:t>
    </dgm:pt>
    <dgm:pt modelId="{950D02B6-1D39-40B5-9BCE-A01B3CE441D3}" type="parTrans" cxnId="{971CE9B4-7EB1-4893-BE74-54FDAFFF281D}">
      <dgm:prSet/>
      <dgm:spPr/>
      <dgm:t>
        <a:bodyPr/>
        <a:lstStyle/>
        <a:p>
          <a:endParaRPr lang="en-US"/>
        </a:p>
      </dgm:t>
    </dgm:pt>
    <dgm:pt modelId="{40A710A6-AB4A-48F1-B8CC-D1846491ABA5}" type="sibTrans" cxnId="{971CE9B4-7EB1-4893-BE74-54FDAFFF281D}">
      <dgm:prSet/>
      <dgm:spPr/>
      <dgm:t>
        <a:bodyPr/>
        <a:lstStyle/>
        <a:p>
          <a:endParaRPr lang="en-US"/>
        </a:p>
      </dgm:t>
    </dgm:pt>
    <dgm:pt modelId="{AD0F6F49-DD3F-4E54-BD4E-A89CA0BB77D2}" type="pres">
      <dgm:prSet presAssocID="{7A322FB5-9BD8-4E6B-BA51-F151A206E4C2}" presName="linear" presStyleCnt="0">
        <dgm:presLayoutVars>
          <dgm:animLvl val="lvl"/>
          <dgm:resizeHandles val="exact"/>
        </dgm:presLayoutVars>
      </dgm:prSet>
      <dgm:spPr/>
    </dgm:pt>
    <dgm:pt modelId="{E16BC718-993B-4799-8E25-649963D08E46}" type="pres">
      <dgm:prSet presAssocID="{DA15FEB8-35A7-4221-8028-626C1308C1CE}" presName="parentText" presStyleLbl="node1" presStyleIdx="0" presStyleCnt="16">
        <dgm:presLayoutVars>
          <dgm:chMax val="0"/>
          <dgm:bulletEnabled val="1"/>
        </dgm:presLayoutVars>
      </dgm:prSet>
      <dgm:spPr/>
    </dgm:pt>
    <dgm:pt modelId="{69CE857A-7CAB-4DAD-A91D-20D680AF4A74}" type="pres">
      <dgm:prSet presAssocID="{2E3433A2-3786-4F32-8028-E367782E0281}" presName="spacer" presStyleCnt="0"/>
      <dgm:spPr/>
    </dgm:pt>
    <dgm:pt modelId="{BAE64A32-3C70-4086-BBB6-71480264422A}" type="pres">
      <dgm:prSet presAssocID="{A5E0FA3C-434D-4CC2-BA0A-2D541F153DE7}" presName="parentText" presStyleLbl="node1" presStyleIdx="1" presStyleCnt="16">
        <dgm:presLayoutVars>
          <dgm:chMax val="0"/>
          <dgm:bulletEnabled val="1"/>
        </dgm:presLayoutVars>
      </dgm:prSet>
      <dgm:spPr/>
    </dgm:pt>
    <dgm:pt modelId="{86E5AB83-21E7-4346-86F1-CD3BED1984A9}" type="pres">
      <dgm:prSet presAssocID="{84AA20E9-96B1-40CA-8ED3-CFAA244C1297}" presName="spacer" presStyleCnt="0"/>
      <dgm:spPr/>
    </dgm:pt>
    <dgm:pt modelId="{B2EBE422-AF89-4ED4-976E-EFABC33EA380}" type="pres">
      <dgm:prSet presAssocID="{303CDEDC-1E8B-4B7E-8760-C9E3C3D20646}" presName="parentText" presStyleLbl="node1" presStyleIdx="2" presStyleCnt="16">
        <dgm:presLayoutVars>
          <dgm:chMax val="0"/>
          <dgm:bulletEnabled val="1"/>
        </dgm:presLayoutVars>
      </dgm:prSet>
      <dgm:spPr/>
    </dgm:pt>
    <dgm:pt modelId="{BE717F3B-3C49-4CAE-888D-E8D6730DBCAE}" type="pres">
      <dgm:prSet presAssocID="{45232097-DDF5-4B5C-A8D4-AA3773CC58A3}" presName="spacer" presStyleCnt="0"/>
      <dgm:spPr/>
    </dgm:pt>
    <dgm:pt modelId="{5275B937-F964-4625-92BE-F83F9F1864D8}" type="pres">
      <dgm:prSet presAssocID="{67423295-9B6A-44DE-BA6A-D078AD18E66E}" presName="parentText" presStyleLbl="node1" presStyleIdx="3" presStyleCnt="16">
        <dgm:presLayoutVars>
          <dgm:chMax val="0"/>
          <dgm:bulletEnabled val="1"/>
        </dgm:presLayoutVars>
      </dgm:prSet>
      <dgm:spPr/>
    </dgm:pt>
    <dgm:pt modelId="{08747E87-F109-41BB-9B16-ACE075D145B3}" type="pres">
      <dgm:prSet presAssocID="{21A3DE40-36A1-4954-B572-EEFE5E9762EB}" presName="spacer" presStyleCnt="0"/>
      <dgm:spPr/>
    </dgm:pt>
    <dgm:pt modelId="{CCD9E1C7-DDEC-4DDE-BFAC-E22C80ABF486}" type="pres">
      <dgm:prSet presAssocID="{57D5625F-210D-4909-B8C5-F45BB0E3DF6C}" presName="parentText" presStyleLbl="node1" presStyleIdx="4" presStyleCnt="16">
        <dgm:presLayoutVars>
          <dgm:chMax val="0"/>
          <dgm:bulletEnabled val="1"/>
        </dgm:presLayoutVars>
      </dgm:prSet>
      <dgm:spPr/>
    </dgm:pt>
    <dgm:pt modelId="{4113F4C5-E043-4491-8B68-5D87A1F96AA1}" type="pres">
      <dgm:prSet presAssocID="{E32DFCA4-3C4D-44D1-B63B-4F3FF2BD38BD}" presName="spacer" presStyleCnt="0"/>
      <dgm:spPr/>
    </dgm:pt>
    <dgm:pt modelId="{56849978-BA99-49EF-99C8-4BE4AF769CA9}" type="pres">
      <dgm:prSet presAssocID="{D583CB21-3C37-4609-A6D6-2C95B7A0D2EC}" presName="parentText" presStyleLbl="node1" presStyleIdx="5" presStyleCnt="16">
        <dgm:presLayoutVars>
          <dgm:chMax val="0"/>
          <dgm:bulletEnabled val="1"/>
        </dgm:presLayoutVars>
      </dgm:prSet>
      <dgm:spPr/>
    </dgm:pt>
    <dgm:pt modelId="{3921F4A9-BAA8-4904-B6C1-25B967B53ED8}" type="pres">
      <dgm:prSet presAssocID="{AC8997D7-D846-4CF4-B257-58842CF943C9}" presName="spacer" presStyleCnt="0"/>
      <dgm:spPr/>
    </dgm:pt>
    <dgm:pt modelId="{4C7CAAFE-B811-4F44-965A-586D09650188}" type="pres">
      <dgm:prSet presAssocID="{5B49DAB7-8AAD-4793-8682-9921E1AA93F6}" presName="parentText" presStyleLbl="node1" presStyleIdx="6" presStyleCnt="16">
        <dgm:presLayoutVars>
          <dgm:chMax val="0"/>
          <dgm:bulletEnabled val="1"/>
        </dgm:presLayoutVars>
      </dgm:prSet>
      <dgm:spPr/>
    </dgm:pt>
    <dgm:pt modelId="{C6AE08E0-9B29-443C-BE21-C606CAB4812F}" type="pres">
      <dgm:prSet presAssocID="{005E8CB6-0489-4F41-8B22-64C83F010B9A}" presName="spacer" presStyleCnt="0"/>
      <dgm:spPr/>
    </dgm:pt>
    <dgm:pt modelId="{1091147D-05C1-4080-AC47-6FAE26AB1ADC}" type="pres">
      <dgm:prSet presAssocID="{C98EA8B9-FF6D-47B3-ADBE-B0A473705906}" presName="parentText" presStyleLbl="node1" presStyleIdx="7" presStyleCnt="16">
        <dgm:presLayoutVars>
          <dgm:chMax val="0"/>
          <dgm:bulletEnabled val="1"/>
        </dgm:presLayoutVars>
      </dgm:prSet>
      <dgm:spPr/>
    </dgm:pt>
    <dgm:pt modelId="{2BB8790B-8C63-4BF7-9647-675B43D14B6D}" type="pres">
      <dgm:prSet presAssocID="{E5A33164-5ACE-4BD3-A489-D808601BB126}" presName="spacer" presStyleCnt="0"/>
      <dgm:spPr/>
    </dgm:pt>
    <dgm:pt modelId="{A53FD525-20B5-4BB1-9D30-513951FADC45}" type="pres">
      <dgm:prSet presAssocID="{2A3358A0-695E-4595-AAB4-0EE522D6D9A9}" presName="parentText" presStyleLbl="node1" presStyleIdx="8" presStyleCnt="16">
        <dgm:presLayoutVars>
          <dgm:chMax val="0"/>
          <dgm:bulletEnabled val="1"/>
        </dgm:presLayoutVars>
      </dgm:prSet>
      <dgm:spPr/>
    </dgm:pt>
    <dgm:pt modelId="{E525F4E0-094C-4740-9C09-2920F30D66C3}" type="pres">
      <dgm:prSet presAssocID="{D2946638-17C4-4402-B634-A117AB462906}" presName="spacer" presStyleCnt="0"/>
      <dgm:spPr/>
    </dgm:pt>
    <dgm:pt modelId="{CBEE6B41-5DF2-453C-85EE-D04A0A63D66D}" type="pres">
      <dgm:prSet presAssocID="{F9F1C232-1CA1-4111-9FD9-4A1778983318}" presName="parentText" presStyleLbl="node1" presStyleIdx="9" presStyleCnt="16">
        <dgm:presLayoutVars>
          <dgm:chMax val="0"/>
          <dgm:bulletEnabled val="1"/>
        </dgm:presLayoutVars>
      </dgm:prSet>
      <dgm:spPr/>
    </dgm:pt>
    <dgm:pt modelId="{B80C6F43-1B49-4207-9A02-76EA9DC81AAF}" type="pres">
      <dgm:prSet presAssocID="{1F6864FC-812F-4BF5-BCF6-87946AB28709}" presName="spacer" presStyleCnt="0"/>
      <dgm:spPr/>
    </dgm:pt>
    <dgm:pt modelId="{DE3E1076-8F2D-4965-8116-4FACC21DAB08}" type="pres">
      <dgm:prSet presAssocID="{9CE0ED88-E469-489B-869C-C7AF302C5F8D}" presName="parentText" presStyleLbl="node1" presStyleIdx="10" presStyleCnt="16">
        <dgm:presLayoutVars>
          <dgm:chMax val="0"/>
          <dgm:bulletEnabled val="1"/>
        </dgm:presLayoutVars>
      </dgm:prSet>
      <dgm:spPr/>
    </dgm:pt>
    <dgm:pt modelId="{E1E60670-F2F7-4FBC-BA5D-62C54ED50BC0}" type="pres">
      <dgm:prSet presAssocID="{DB95466B-6563-446A-8D90-A5B6C0362733}" presName="spacer" presStyleCnt="0"/>
      <dgm:spPr/>
    </dgm:pt>
    <dgm:pt modelId="{8B0D7616-E917-47E0-AFEB-0E3F28AE59D9}" type="pres">
      <dgm:prSet presAssocID="{EA2F3797-F10E-4D82-AD5D-635E977CE82D}" presName="parentText" presStyleLbl="node1" presStyleIdx="11" presStyleCnt="16">
        <dgm:presLayoutVars>
          <dgm:chMax val="0"/>
          <dgm:bulletEnabled val="1"/>
        </dgm:presLayoutVars>
      </dgm:prSet>
      <dgm:spPr/>
    </dgm:pt>
    <dgm:pt modelId="{8CEE2D40-FF14-4B3E-BF42-9C8712B76A4D}" type="pres">
      <dgm:prSet presAssocID="{D5B421C1-B032-4253-85D2-13788E100F3E}" presName="spacer" presStyleCnt="0"/>
      <dgm:spPr/>
    </dgm:pt>
    <dgm:pt modelId="{5579D0C7-8184-4249-AF16-25DC59F49B68}" type="pres">
      <dgm:prSet presAssocID="{59598561-4851-4DD2-B8B4-C1CF14971D75}" presName="parentText" presStyleLbl="node1" presStyleIdx="12" presStyleCnt="16">
        <dgm:presLayoutVars>
          <dgm:chMax val="0"/>
          <dgm:bulletEnabled val="1"/>
        </dgm:presLayoutVars>
      </dgm:prSet>
      <dgm:spPr/>
    </dgm:pt>
    <dgm:pt modelId="{37C43BF0-6FA6-4F47-BF05-69F6DB501909}" type="pres">
      <dgm:prSet presAssocID="{BE9DFB37-B793-442C-81EF-7C0115C5B6CA}" presName="spacer" presStyleCnt="0"/>
      <dgm:spPr/>
    </dgm:pt>
    <dgm:pt modelId="{74351E6D-023C-45FF-AE07-5FE7769DAA39}" type="pres">
      <dgm:prSet presAssocID="{423EC0AB-50CF-45A2-9F59-AF66044E6DB3}" presName="parentText" presStyleLbl="node1" presStyleIdx="13" presStyleCnt="16">
        <dgm:presLayoutVars>
          <dgm:chMax val="0"/>
          <dgm:bulletEnabled val="1"/>
        </dgm:presLayoutVars>
      </dgm:prSet>
      <dgm:spPr/>
    </dgm:pt>
    <dgm:pt modelId="{FA74D240-5AE7-49CF-820A-F9ABB36D2752}" type="pres">
      <dgm:prSet presAssocID="{EBA34E20-E29F-48B7-92EC-624563AB3EF4}" presName="spacer" presStyleCnt="0"/>
      <dgm:spPr/>
    </dgm:pt>
    <dgm:pt modelId="{C2BCA0AA-CF63-42F6-9AB1-EB54285FFBBD}" type="pres">
      <dgm:prSet presAssocID="{5475BC10-4426-4835-BBB1-DCF799F0CF95}" presName="parentText" presStyleLbl="node1" presStyleIdx="14" presStyleCnt="16">
        <dgm:presLayoutVars>
          <dgm:chMax val="0"/>
          <dgm:bulletEnabled val="1"/>
        </dgm:presLayoutVars>
      </dgm:prSet>
      <dgm:spPr/>
    </dgm:pt>
    <dgm:pt modelId="{AD20FAD8-DB73-45F7-A22C-808156493C55}" type="pres">
      <dgm:prSet presAssocID="{32AAD221-3A79-4479-8DF9-2AF86EAEF9B8}" presName="spacer" presStyleCnt="0"/>
      <dgm:spPr/>
    </dgm:pt>
    <dgm:pt modelId="{C9BD223A-95CC-48D1-9E03-C0845243DD72}" type="pres">
      <dgm:prSet presAssocID="{320713D1-B8F2-4699-B91F-02FA5EB1DFEE}" presName="parentText" presStyleLbl="node1" presStyleIdx="15" presStyleCnt="16">
        <dgm:presLayoutVars>
          <dgm:chMax val="0"/>
          <dgm:bulletEnabled val="1"/>
        </dgm:presLayoutVars>
      </dgm:prSet>
      <dgm:spPr/>
    </dgm:pt>
  </dgm:ptLst>
  <dgm:cxnLst>
    <dgm:cxn modelId="{276D5D1B-A46B-494F-8E50-63C671C9DFB9}" srcId="{7A322FB5-9BD8-4E6B-BA51-F151A206E4C2}" destId="{A5E0FA3C-434D-4CC2-BA0A-2D541F153DE7}" srcOrd="1" destOrd="0" parTransId="{C7FFBDC8-BD06-48DA-974D-6A557C5252DD}" sibTransId="{84AA20E9-96B1-40CA-8ED3-CFAA244C1297}"/>
    <dgm:cxn modelId="{5E6DE41B-E9D0-46DE-B232-322AAD4FF116}" type="presOf" srcId="{C98EA8B9-FF6D-47B3-ADBE-B0A473705906}" destId="{1091147D-05C1-4080-AC47-6FAE26AB1ADC}" srcOrd="0" destOrd="0" presId="urn:microsoft.com/office/officeart/2005/8/layout/vList2"/>
    <dgm:cxn modelId="{397C2823-11A7-43C0-B1E4-4755506BB5AE}" srcId="{7A322FB5-9BD8-4E6B-BA51-F151A206E4C2}" destId="{5475BC10-4426-4835-BBB1-DCF799F0CF95}" srcOrd="14" destOrd="0" parTransId="{934FC9D8-54F3-47D3-B5CD-64B7E9D14309}" sibTransId="{32AAD221-3A79-4479-8DF9-2AF86EAEF9B8}"/>
    <dgm:cxn modelId="{666E092F-30A7-4CA1-9A91-59B16C723D8D}" type="presOf" srcId="{5475BC10-4426-4835-BBB1-DCF799F0CF95}" destId="{C2BCA0AA-CF63-42F6-9AB1-EB54285FFBBD}" srcOrd="0" destOrd="0" presId="urn:microsoft.com/office/officeart/2005/8/layout/vList2"/>
    <dgm:cxn modelId="{8F4B6434-A15A-4640-A5F0-7D635AF19587}" srcId="{7A322FB5-9BD8-4E6B-BA51-F151A206E4C2}" destId="{423EC0AB-50CF-45A2-9F59-AF66044E6DB3}" srcOrd="13" destOrd="0" parTransId="{ADCA6811-6D0B-440B-B93B-002B5BC08A87}" sibTransId="{EBA34E20-E29F-48B7-92EC-624563AB3EF4}"/>
    <dgm:cxn modelId="{28022136-3CD2-45F8-B332-ECAE01DC9BD6}" type="presOf" srcId="{57D5625F-210D-4909-B8C5-F45BB0E3DF6C}" destId="{CCD9E1C7-DDEC-4DDE-BFAC-E22C80ABF486}" srcOrd="0" destOrd="0" presId="urn:microsoft.com/office/officeart/2005/8/layout/vList2"/>
    <dgm:cxn modelId="{4B7B8137-43A6-43D5-B874-2E44C9BE88F4}" srcId="{7A322FB5-9BD8-4E6B-BA51-F151A206E4C2}" destId="{67423295-9B6A-44DE-BA6A-D078AD18E66E}" srcOrd="3" destOrd="0" parTransId="{85A624FA-7697-4F19-B6CD-6AF8F95D1D31}" sibTransId="{21A3DE40-36A1-4954-B572-EEFE5E9762EB}"/>
    <dgm:cxn modelId="{E7BEE83E-1CC7-4307-92BE-26C183931604}" type="presOf" srcId="{2A3358A0-695E-4595-AAB4-0EE522D6D9A9}" destId="{A53FD525-20B5-4BB1-9D30-513951FADC45}" srcOrd="0" destOrd="0" presId="urn:microsoft.com/office/officeart/2005/8/layout/vList2"/>
    <dgm:cxn modelId="{5A2FBF5B-B8FF-4AC5-8AF2-BD71E1E34A63}" srcId="{7A322FB5-9BD8-4E6B-BA51-F151A206E4C2}" destId="{F9F1C232-1CA1-4111-9FD9-4A1778983318}" srcOrd="9" destOrd="0" parTransId="{5E83D4F2-C2D4-4C60-A96B-2923B74E373C}" sibTransId="{1F6864FC-812F-4BF5-BCF6-87946AB28709}"/>
    <dgm:cxn modelId="{FC2F2E5D-4F3B-4C04-A79B-FB578FDDE594}" type="presOf" srcId="{D583CB21-3C37-4609-A6D6-2C95B7A0D2EC}" destId="{56849978-BA99-49EF-99C8-4BE4AF769CA9}" srcOrd="0" destOrd="0" presId="urn:microsoft.com/office/officeart/2005/8/layout/vList2"/>
    <dgm:cxn modelId="{E12A9F68-5650-42CA-BA65-7E03C988F3F7}" type="presOf" srcId="{67423295-9B6A-44DE-BA6A-D078AD18E66E}" destId="{5275B937-F964-4625-92BE-F83F9F1864D8}" srcOrd="0" destOrd="0" presId="urn:microsoft.com/office/officeart/2005/8/layout/vList2"/>
    <dgm:cxn modelId="{93D05751-3206-4BF3-9ED9-45F98D26F6E7}" srcId="{7A322FB5-9BD8-4E6B-BA51-F151A206E4C2}" destId="{2A3358A0-695E-4595-AAB4-0EE522D6D9A9}" srcOrd="8" destOrd="0" parTransId="{96991DA3-706A-4FA1-B4B5-79C3F70B563C}" sibTransId="{D2946638-17C4-4402-B634-A117AB462906}"/>
    <dgm:cxn modelId="{648A2558-2AA2-4A04-A5FD-B5AB4503B8D6}" type="presOf" srcId="{EA2F3797-F10E-4D82-AD5D-635E977CE82D}" destId="{8B0D7616-E917-47E0-AFEB-0E3F28AE59D9}" srcOrd="0" destOrd="0" presId="urn:microsoft.com/office/officeart/2005/8/layout/vList2"/>
    <dgm:cxn modelId="{35FA9978-F4F0-4611-803B-4769464CB0D8}" type="presOf" srcId="{7A322FB5-9BD8-4E6B-BA51-F151A206E4C2}" destId="{AD0F6F49-DD3F-4E54-BD4E-A89CA0BB77D2}" srcOrd="0" destOrd="0" presId="urn:microsoft.com/office/officeart/2005/8/layout/vList2"/>
    <dgm:cxn modelId="{5BF6CD58-EBBF-445B-92F4-EB562BC0FF72}" type="presOf" srcId="{F9F1C232-1CA1-4111-9FD9-4A1778983318}" destId="{CBEE6B41-5DF2-453C-85EE-D04A0A63D66D}" srcOrd="0" destOrd="0" presId="urn:microsoft.com/office/officeart/2005/8/layout/vList2"/>
    <dgm:cxn modelId="{2FF4447D-347B-4BEB-B6EC-788F88A88C15}" type="presOf" srcId="{320713D1-B8F2-4699-B91F-02FA5EB1DFEE}" destId="{C9BD223A-95CC-48D1-9E03-C0845243DD72}" srcOrd="0" destOrd="0" presId="urn:microsoft.com/office/officeart/2005/8/layout/vList2"/>
    <dgm:cxn modelId="{5811F981-3171-44F7-890F-580ECBB8C25F}" type="presOf" srcId="{9CE0ED88-E469-489B-869C-C7AF302C5F8D}" destId="{DE3E1076-8F2D-4965-8116-4FACC21DAB08}" srcOrd="0" destOrd="0" presId="urn:microsoft.com/office/officeart/2005/8/layout/vList2"/>
    <dgm:cxn modelId="{7FF89182-2A5F-48F2-99C8-86E255937652}" srcId="{7A322FB5-9BD8-4E6B-BA51-F151A206E4C2}" destId="{9CE0ED88-E469-489B-869C-C7AF302C5F8D}" srcOrd="10" destOrd="0" parTransId="{EEEA7D9B-6B8C-419B-9F97-F8D00E6569F9}" sibTransId="{DB95466B-6563-446A-8D90-A5B6C0362733}"/>
    <dgm:cxn modelId="{3B3A8D90-3C4B-4739-9F95-0F30E2EB646B}" srcId="{7A322FB5-9BD8-4E6B-BA51-F151A206E4C2}" destId="{59598561-4851-4DD2-B8B4-C1CF14971D75}" srcOrd="12" destOrd="0" parTransId="{20D6BB12-C9F6-46A5-B13C-86D5D5F763E5}" sibTransId="{BE9DFB37-B793-442C-81EF-7C0115C5B6CA}"/>
    <dgm:cxn modelId="{58F81E95-497F-4265-8A28-3A1137F33FCD}" srcId="{7A322FB5-9BD8-4E6B-BA51-F151A206E4C2}" destId="{D583CB21-3C37-4609-A6D6-2C95B7A0D2EC}" srcOrd="5" destOrd="0" parTransId="{FECF841E-0B66-4915-B5C0-AEFD0A67B0EA}" sibTransId="{AC8997D7-D846-4CF4-B257-58842CF943C9}"/>
    <dgm:cxn modelId="{60101F98-9D92-4A51-ABE4-4A0FB4FDA6F1}" srcId="{7A322FB5-9BD8-4E6B-BA51-F151A206E4C2}" destId="{303CDEDC-1E8B-4B7E-8760-C9E3C3D20646}" srcOrd="2" destOrd="0" parTransId="{B26E03D5-4512-4DDD-90D4-83AB4BC1BF88}" sibTransId="{45232097-DDF5-4B5C-A8D4-AA3773CC58A3}"/>
    <dgm:cxn modelId="{899E839C-5341-47A7-8987-2035426855D1}" type="presOf" srcId="{5B49DAB7-8AAD-4793-8682-9921E1AA93F6}" destId="{4C7CAAFE-B811-4F44-965A-586D09650188}" srcOrd="0" destOrd="0" presId="urn:microsoft.com/office/officeart/2005/8/layout/vList2"/>
    <dgm:cxn modelId="{F4EAA9A0-933F-42E8-8679-25A21CF14A9C}" srcId="{7A322FB5-9BD8-4E6B-BA51-F151A206E4C2}" destId="{57D5625F-210D-4909-B8C5-F45BB0E3DF6C}" srcOrd="4" destOrd="0" parTransId="{74008C87-0381-4B3B-A6BD-8C59CC0630DE}" sibTransId="{E32DFCA4-3C4D-44D1-B63B-4F3FF2BD38BD}"/>
    <dgm:cxn modelId="{1D4171A6-052B-471E-8558-8453B6102ECA}" srcId="{7A322FB5-9BD8-4E6B-BA51-F151A206E4C2}" destId="{EA2F3797-F10E-4D82-AD5D-635E977CE82D}" srcOrd="11" destOrd="0" parTransId="{71658CFC-7B2D-4BEF-9555-BB1ABBC2C092}" sibTransId="{D5B421C1-B032-4253-85D2-13788E100F3E}"/>
    <dgm:cxn modelId="{20597FA6-F4F6-404D-B1B0-BBC46FA15890}" type="presOf" srcId="{A5E0FA3C-434D-4CC2-BA0A-2D541F153DE7}" destId="{BAE64A32-3C70-4086-BBB6-71480264422A}" srcOrd="0" destOrd="0" presId="urn:microsoft.com/office/officeart/2005/8/layout/vList2"/>
    <dgm:cxn modelId="{F4FD8FAB-5476-4590-B9D6-D751E1187D2D}" type="presOf" srcId="{59598561-4851-4DD2-B8B4-C1CF14971D75}" destId="{5579D0C7-8184-4249-AF16-25DC59F49B68}" srcOrd="0" destOrd="0" presId="urn:microsoft.com/office/officeart/2005/8/layout/vList2"/>
    <dgm:cxn modelId="{971CE9B4-7EB1-4893-BE74-54FDAFFF281D}" srcId="{7A322FB5-9BD8-4E6B-BA51-F151A206E4C2}" destId="{320713D1-B8F2-4699-B91F-02FA5EB1DFEE}" srcOrd="15" destOrd="0" parTransId="{950D02B6-1D39-40B5-9BCE-A01B3CE441D3}" sibTransId="{40A710A6-AB4A-48F1-B8CC-D1846491ABA5}"/>
    <dgm:cxn modelId="{3F2D13C5-DF22-440B-95BB-6F7568E6780D}" type="presOf" srcId="{DA15FEB8-35A7-4221-8028-626C1308C1CE}" destId="{E16BC718-993B-4799-8E25-649963D08E46}" srcOrd="0" destOrd="0" presId="urn:microsoft.com/office/officeart/2005/8/layout/vList2"/>
    <dgm:cxn modelId="{2CD4BFDC-B679-4104-AF37-E5F9051911BC}" type="presOf" srcId="{303CDEDC-1E8B-4B7E-8760-C9E3C3D20646}" destId="{B2EBE422-AF89-4ED4-976E-EFABC33EA380}" srcOrd="0" destOrd="0" presId="urn:microsoft.com/office/officeart/2005/8/layout/vList2"/>
    <dgm:cxn modelId="{991CEAE2-052B-4619-BDF5-F78AD214C82F}" srcId="{7A322FB5-9BD8-4E6B-BA51-F151A206E4C2}" destId="{C98EA8B9-FF6D-47B3-ADBE-B0A473705906}" srcOrd="7" destOrd="0" parTransId="{81A98DA7-EC56-4F2B-B0AC-8A9F79B9FF6C}" sibTransId="{E5A33164-5ACE-4BD3-A489-D808601BB126}"/>
    <dgm:cxn modelId="{0D3F48E3-75BF-4BBD-98B1-070FED16C32D}" srcId="{7A322FB5-9BD8-4E6B-BA51-F151A206E4C2}" destId="{5B49DAB7-8AAD-4793-8682-9921E1AA93F6}" srcOrd="6" destOrd="0" parTransId="{EB89844A-F5BE-4F42-A582-FE4693EABAD4}" sibTransId="{005E8CB6-0489-4F41-8B22-64C83F010B9A}"/>
    <dgm:cxn modelId="{DAACD5EB-3B39-465E-A920-0D2434FB3A27}" srcId="{7A322FB5-9BD8-4E6B-BA51-F151A206E4C2}" destId="{DA15FEB8-35A7-4221-8028-626C1308C1CE}" srcOrd="0" destOrd="0" parTransId="{EECC1F78-C022-429C-878A-9F751898201B}" sibTransId="{2E3433A2-3786-4F32-8028-E367782E0281}"/>
    <dgm:cxn modelId="{BCC4B2EC-085D-4FD0-BDE7-6F9488F48C68}" type="presOf" srcId="{423EC0AB-50CF-45A2-9F59-AF66044E6DB3}" destId="{74351E6D-023C-45FF-AE07-5FE7769DAA39}" srcOrd="0" destOrd="0" presId="urn:microsoft.com/office/officeart/2005/8/layout/vList2"/>
    <dgm:cxn modelId="{FAA8ECB4-4B93-42EB-AF1E-7877822847DF}" type="presParOf" srcId="{AD0F6F49-DD3F-4E54-BD4E-A89CA0BB77D2}" destId="{E16BC718-993B-4799-8E25-649963D08E46}" srcOrd="0" destOrd="0" presId="urn:microsoft.com/office/officeart/2005/8/layout/vList2"/>
    <dgm:cxn modelId="{3355FE5A-C6E0-434E-A702-1D2AC05D9A51}" type="presParOf" srcId="{AD0F6F49-DD3F-4E54-BD4E-A89CA0BB77D2}" destId="{69CE857A-7CAB-4DAD-A91D-20D680AF4A74}" srcOrd="1" destOrd="0" presId="urn:microsoft.com/office/officeart/2005/8/layout/vList2"/>
    <dgm:cxn modelId="{1BB3B96B-14BB-421A-B037-85B883529E62}" type="presParOf" srcId="{AD0F6F49-DD3F-4E54-BD4E-A89CA0BB77D2}" destId="{BAE64A32-3C70-4086-BBB6-71480264422A}" srcOrd="2" destOrd="0" presId="urn:microsoft.com/office/officeart/2005/8/layout/vList2"/>
    <dgm:cxn modelId="{8D603514-00B6-44DA-8CA1-FD49C14A8082}" type="presParOf" srcId="{AD0F6F49-DD3F-4E54-BD4E-A89CA0BB77D2}" destId="{86E5AB83-21E7-4346-86F1-CD3BED1984A9}" srcOrd="3" destOrd="0" presId="urn:microsoft.com/office/officeart/2005/8/layout/vList2"/>
    <dgm:cxn modelId="{DA9AA443-5ADC-47A9-933E-9A13746CD7E4}" type="presParOf" srcId="{AD0F6F49-DD3F-4E54-BD4E-A89CA0BB77D2}" destId="{B2EBE422-AF89-4ED4-976E-EFABC33EA380}" srcOrd="4" destOrd="0" presId="urn:microsoft.com/office/officeart/2005/8/layout/vList2"/>
    <dgm:cxn modelId="{EC24391D-D3E4-4F14-A5E5-B7506448A64C}" type="presParOf" srcId="{AD0F6F49-DD3F-4E54-BD4E-A89CA0BB77D2}" destId="{BE717F3B-3C49-4CAE-888D-E8D6730DBCAE}" srcOrd="5" destOrd="0" presId="urn:microsoft.com/office/officeart/2005/8/layout/vList2"/>
    <dgm:cxn modelId="{521CC309-FEF9-4D62-9497-8914F9BD465D}" type="presParOf" srcId="{AD0F6F49-DD3F-4E54-BD4E-A89CA0BB77D2}" destId="{5275B937-F964-4625-92BE-F83F9F1864D8}" srcOrd="6" destOrd="0" presId="urn:microsoft.com/office/officeart/2005/8/layout/vList2"/>
    <dgm:cxn modelId="{8972FE77-89EA-4E97-85B8-60CD78094D8C}" type="presParOf" srcId="{AD0F6F49-DD3F-4E54-BD4E-A89CA0BB77D2}" destId="{08747E87-F109-41BB-9B16-ACE075D145B3}" srcOrd="7" destOrd="0" presId="urn:microsoft.com/office/officeart/2005/8/layout/vList2"/>
    <dgm:cxn modelId="{9419E31B-B84C-41C7-8122-846B2B43EF67}" type="presParOf" srcId="{AD0F6F49-DD3F-4E54-BD4E-A89CA0BB77D2}" destId="{CCD9E1C7-DDEC-4DDE-BFAC-E22C80ABF486}" srcOrd="8" destOrd="0" presId="urn:microsoft.com/office/officeart/2005/8/layout/vList2"/>
    <dgm:cxn modelId="{966D7A12-C98D-4180-B0F6-7B2B83AC1F19}" type="presParOf" srcId="{AD0F6F49-DD3F-4E54-BD4E-A89CA0BB77D2}" destId="{4113F4C5-E043-4491-8B68-5D87A1F96AA1}" srcOrd="9" destOrd="0" presId="urn:microsoft.com/office/officeart/2005/8/layout/vList2"/>
    <dgm:cxn modelId="{F9082E8B-7C8E-4582-B0E6-B1B2F763EC2F}" type="presParOf" srcId="{AD0F6F49-DD3F-4E54-BD4E-A89CA0BB77D2}" destId="{56849978-BA99-49EF-99C8-4BE4AF769CA9}" srcOrd="10" destOrd="0" presId="urn:microsoft.com/office/officeart/2005/8/layout/vList2"/>
    <dgm:cxn modelId="{7FD5A918-8E57-4EFD-AD55-4E9A46FC7B3D}" type="presParOf" srcId="{AD0F6F49-DD3F-4E54-BD4E-A89CA0BB77D2}" destId="{3921F4A9-BAA8-4904-B6C1-25B967B53ED8}" srcOrd="11" destOrd="0" presId="urn:microsoft.com/office/officeart/2005/8/layout/vList2"/>
    <dgm:cxn modelId="{1BB0092A-8222-4368-8D32-22E1B2A19420}" type="presParOf" srcId="{AD0F6F49-DD3F-4E54-BD4E-A89CA0BB77D2}" destId="{4C7CAAFE-B811-4F44-965A-586D09650188}" srcOrd="12" destOrd="0" presId="urn:microsoft.com/office/officeart/2005/8/layout/vList2"/>
    <dgm:cxn modelId="{70FCCD5A-F64A-4477-B6A8-00B54374A024}" type="presParOf" srcId="{AD0F6F49-DD3F-4E54-BD4E-A89CA0BB77D2}" destId="{C6AE08E0-9B29-443C-BE21-C606CAB4812F}" srcOrd="13" destOrd="0" presId="urn:microsoft.com/office/officeart/2005/8/layout/vList2"/>
    <dgm:cxn modelId="{11BC9DFB-1C76-45B3-9815-4F655655CAB7}" type="presParOf" srcId="{AD0F6F49-DD3F-4E54-BD4E-A89CA0BB77D2}" destId="{1091147D-05C1-4080-AC47-6FAE26AB1ADC}" srcOrd="14" destOrd="0" presId="urn:microsoft.com/office/officeart/2005/8/layout/vList2"/>
    <dgm:cxn modelId="{499DB903-D486-4654-9A38-DC2C1288022B}" type="presParOf" srcId="{AD0F6F49-DD3F-4E54-BD4E-A89CA0BB77D2}" destId="{2BB8790B-8C63-4BF7-9647-675B43D14B6D}" srcOrd="15" destOrd="0" presId="urn:microsoft.com/office/officeart/2005/8/layout/vList2"/>
    <dgm:cxn modelId="{9504644E-6603-4094-B3D2-579878DD3D20}" type="presParOf" srcId="{AD0F6F49-DD3F-4E54-BD4E-A89CA0BB77D2}" destId="{A53FD525-20B5-4BB1-9D30-513951FADC45}" srcOrd="16" destOrd="0" presId="urn:microsoft.com/office/officeart/2005/8/layout/vList2"/>
    <dgm:cxn modelId="{FFC029D7-CB1C-40FE-87D4-8442C894412C}" type="presParOf" srcId="{AD0F6F49-DD3F-4E54-BD4E-A89CA0BB77D2}" destId="{E525F4E0-094C-4740-9C09-2920F30D66C3}" srcOrd="17" destOrd="0" presId="urn:microsoft.com/office/officeart/2005/8/layout/vList2"/>
    <dgm:cxn modelId="{70E4182B-B08C-489B-B6AE-A59B244F5C75}" type="presParOf" srcId="{AD0F6F49-DD3F-4E54-BD4E-A89CA0BB77D2}" destId="{CBEE6B41-5DF2-453C-85EE-D04A0A63D66D}" srcOrd="18" destOrd="0" presId="urn:microsoft.com/office/officeart/2005/8/layout/vList2"/>
    <dgm:cxn modelId="{923A0E45-A71E-48B7-B252-87069863BF1F}" type="presParOf" srcId="{AD0F6F49-DD3F-4E54-BD4E-A89CA0BB77D2}" destId="{B80C6F43-1B49-4207-9A02-76EA9DC81AAF}" srcOrd="19" destOrd="0" presId="urn:microsoft.com/office/officeart/2005/8/layout/vList2"/>
    <dgm:cxn modelId="{C88F9034-11F1-44D6-AC8B-89875075C2FD}" type="presParOf" srcId="{AD0F6F49-DD3F-4E54-BD4E-A89CA0BB77D2}" destId="{DE3E1076-8F2D-4965-8116-4FACC21DAB08}" srcOrd="20" destOrd="0" presId="urn:microsoft.com/office/officeart/2005/8/layout/vList2"/>
    <dgm:cxn modelId="{7655B078-82DF-4142-A6A0-502BABAE6D3C}" type="presParOf" srcId="{AD0F6F49-DD3F-4E54-BD4E-A89CA0BB77D2}" destId="{E1E60670-F2F7-4FBC-BA5D-62C54ED50BC0}" srcOrd="21" destOrd="0" presId="urn:microsoft.com/office/officeart/2005/8/layout/vList2"/>
    <dgm:cxn modelId="{B9BC9D54-8B7A-467E-B904-F5E30B13EB48}" type="presParOf" srcId="{AD0F6F49-DD3F-4E54-BD4E-A89CA0BB77D2}" destId="{8B0D7616-E917-47E0-AFEB-0E3F28AE59D9}" srcOrd="22" destOrd="0" presId="urn:microsoft.com/office/officeart/2005/8/layout/vList2"/>
    <dgm:cxn modelId="{E1892BDD-9A4B-4228-A7B1-FA09E9D1B221}" type="presParOf" srcId="{AD0F6F49-DD3F-4E54-BD4E-A89CA0BB77D2}" destId="{8CEE2D40-FF14-4B3E-BF42-9C8712B76A4D}" srcOrd="23" destOrd="0" presId="urn:microsoft.com/office/officeart/2005/8/layout/vList2"/>
    <dgm:cxn modelId="{185E7E76-244A-42CD-8634-0CDB04D80F5D}" type="presParOf" srcId="{AD0F6F49-DD3F-4E54-BD4E-A89CA0BB77D2}" destId="{5579D0C7-8184-4249-AF16-25DC59F49B68}" srcOrd="24" destOrd="0" presId="urn:microsoft.com/office/officeart/2005/8/layout/vList2"/>
    <dgm:cxn modelId="{B1818A9D-D750-40E3-BA91-6416804D8759}" type="presParOf" srcId="{AD0F6F49-DD3F-4E54-BD4E-A89CA0BB77D2}" destId="{37C43BF0-6FA6-4F47-BF05-69F6DB501909}" srcOrd="25" destOrd="0" presId="urn:microsoft.com/office/officeart/2005/8/layout/vList2"/>
    <dgm:cxn modelId="{83CF6A64-4376-48F9-A346-E773D022F5C1}" type="presParOf" srcId="{AD0F6F49-DD3F-4E54-BD4E-A89CA0BB77D2}" destId="{74351E6D-023C-45FF-AE07-5FE7769DAA39}" srcOrd="26" destOrd="0" presId="urn:microsoft.com/office/officeart/2005/8/layout/vList2"/>
    <dgm:cxn modelId="{56616D4A-8247-4640-85FA-7460DA3B7146}" type="presParOf" srcId="{AD0F6F49-DD3F-4E54-BD4E-A89CA0BB77D2}" destId="{FA74D240-5AE7-49CF-820A-F9ABB36D2752}" srcOrd="27" destOrd="0" presId="urn:microsoft.com/office/officeart/2005/8/layout/vList2"/>
    <dgm:cxn modelId="{F1ACED17-7FF5-487E-BBA7-44F0BD5EF991}" type="presParOf" srcId="{AD0F6F49-DD3F-4E54-BD4E-A89CA0BB77D2}" destId="{C2BCA0AA-CF63-42F6-9AB1-EB54285FFBBD}" srcOrd="28" destOrd="0" presId="urn:microsoft.com/office/officeart/2005/8/layout/vList2"/>
    <dgm:cxn modelId="{C47BBE2C-BB8C-4366-81CB-7F028A3DEE3A}" type="presParOf" srcId="{AD0F6F49-DD3F-4E54-BD4E-A89CA0BB77D2}" destId="{AD20FAD8-DB73-45F7-A22C-808156493C55}" srcOrd="29" destOrd="0" presId="urn:microsoft.com/office/officeart/2005/8/layout/vList2"/>
    <dgm:cxn modelId="{BA47CDD8-650F-4F37-9037-449465752570}" type="presParOf" srcId="{AD0F6F49-DD3F-4E54-BD4E-A89CA0BB77D2}" destId="{C9BD223A-95CC-48D1-9E03-C0845243DD72}" srcOrd="3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A842481-6C2E-4BB2-97A4-2FB4A82ADB23}" type="doc">
      <dgm:prSet loTypeId="urn:microsoft.com/office/officeart/2005/8/layout/process5" loCatId="process" qsTypeId="urn:microsoft.com/office/officeart/2005/8/quickstyle/simple1" qsCatId="simple" csTypeId="urn:microsoft.com/office/officeart/2005/8/colors/colorful1" csCatId="colorful"/>
      <dgm:spPr/>
      <dgm:t>
        <a:bodyPr/>
        <a:lstStyle/>
        <a:p>
          <a:endParaRPr lang="en-US"/>
        </a:p>
      </dgm:t>
    </dgm:pt>
    <dgm:pt modelId="{BB8EA22E-87F6-4C7E-AB5F-CD54CE64F46C}">
      <dgm:prSet/>
      <dgm:spPr/>
      <dgm:t>
        <a:bodyPr/>
        <a:lstStyle/>
        <a:p>
          <a:r>
            <a:rPr lang="en-US"/>
            <a:t>Discipline is applied with mutual respect in a firm, fair , reasonable and consistent manner.</a:t>
          </a:r>
        </a:p>
      </dgm:t>
    </dgm:pt>
    <dgm:pt modelId="{95278A6F-18B0-4E63-A24E-3EF55E53BB10}" type="parTrans" cxnId="{FF69B431-59AB-4203-A805-8752CEF7B0B7}">
      <dgm:prSet/>
      <dgm:spPr/>
      <dgm:t>
        <a:bodyPr/>
        <a:lstStyle/>
        <a:p>
          <a:endParaRPr lang="en-US"/>
        </a:p>
      </dgm:t>
    </dgm:pt>
    <dgm:pt modelId="{F1BB9147-31EA-483A-9560-24299342C792}" type="sibTrans" cxnId="{FF69B431-59AB-4203-A805-8752CEF7B0B7}">
      <dgm:prSet/>
      <dgm:spPr/>
      <dgm:t>
        <a:bodyPr/>
        <a:lstStyle/>
        <a:p>
          <a:endParaRPr lang="en-US"/>
        </a:p>
      </dgm:t>
    </dgm:pt>
    <dgm:pt modelId="{2B20C61C-6A82-436E-828C-5379B98FE9A7}">
      <dgm:prSet/>
      <dgm:spPr/>
      <dgm:t>
        <a:bodyPr/>
        <a:lstStyle/>
        <a:p>
          <a:r>
            <a:rPr lang="en-US" i="1" u="sng"/>
            <a:t>Preventive</a:t>
          </a:r>
          <a:r>
            <a:rPr lang="en-US"/>
            <a:t> Morning announcements, Teacher and School's Rules &amp; Expectations</a:t>
          </a:r>
        </a:p>
      </dgm:t>
    </dgm:pt>
    <dgm:pt modelId="{8FBB90C5-EA68-4D11-8DA8-3186D78F90E1}" type="parTrans" cxnId="{3DE3EBDA-6550-486E-9D03-B08C3C46EB8B}">
      <dgm:prSet/>
      <dgm:spPr/>
      <dgm:t>
        <a:bodyPr/>
        <a:lstStyle/>
        <a:p>
          <a:endParaRPr lang="en-US"/>
        </a:p>
      </dgm:t>
    </dgm:pt>
    <dgm:pt modelId="{B271DB5E-6B08-4553-99C4-C831E384A444}" type="sibTrans" cxnId="{3DE3EBDA-6550-486E-9D03-B08C3C46EB8B}">
      <dgm:prSet/>
      <dgm:spPr/>
      <dgm:t>
        <a:bodyPr/>
        <a:lstStyle/>
        <a:p>
          <a:endParaRPr lang="en-US"/>
        </a:p>
      </dgm:t>
    </dgm:pt>
    <dgm:pt modelId="{781DF4C5-4BC7-43C0-B72A-55D9C66F12AD}">
      <dgm:prSet/>
      <dgm:spPr/>
      <dgm:t>
        <a:bodyPr/>
        <a:lstStyle/>
        <a:p>
          <a:r>
            <a:rPr lang="en-US" i="1" u="sng"/>
            <a:t>Supportive</a:t>
          </a:r>
          <a:r>
            <a:rPr lang="en-US"/>
            <a:t> Warnings for students to get back on task. Email notification to parents</a:t>
          </a:r>
        </a:p>
      </dgm:t>
    </dgm:pt>
    <dgm:pt modelId="{B6967932-D22C-4336-B828-F7565C68731C}" type="parTrans" cxnId="{A4E1F424-B95D-4575-8554-C8CA85809712}">
      <dgm:prSet/>
      <dgm:spPr/>
      <dgm:t>
        <a:bodyPr/>
        <a:lstStyle/>
        <a:p>
          <a:endParaRPr lang="en-US"/>
        </a:p>
      </dgm:t>
    </dgm:pt>
    <dgm:pt modelId="{23319003-8703-4DE4-8042-4B2683F3F3BB}" type="sibTrans" cxnId="{A4E1F424-B95D-4575-8554-C8CA85809712}">
      <dgm:prSet/>
      <dgm:spPr/>
      <dgm:t>
        <a:bodyPr/>
        <a:lstStyle/>
        <a:p>
          <a:endParaRPr lang="en-US"/>
        </a:p>
      </dgm:t>
    </dgm:pt>
    <dgm:pt modelId="{D7A4B805-1A0D-4362-825D-E94E30AC2A74}">
      <dgm:prSet/>
      <dgm:spPr/>
      <dgm:t>
        <a:bodyPr/>
        <a:lstStyle/>
        <a:p>
          <a:r>
            <a:rPr lang="en-US" i="1" u="sng"/>
            <a:t>Corrective</a:t>
          </a:r>
          <a:r>
            <a:rPr lang="en-US"/>
            <a:t> Weekly Monday Detentions, Monthly Saturday Detentions</a:t>
          </a:r>
        </a:p>
      </dgm:t>
    </dgm:pt>
    <dgm:pt modelId="{2C0E2E63-F990-4D75-BFA9-6FF66125F982}" type="parTrans" cxnId="{37656E4C-E24A-4BCC-A82B-4FDBE772D961}">
      <dgm:prSet/>
      <dgm:spPr/>
      <dgm:t>
        <a:bodyPr/>
        <a:lstStyle/>
        <a:p>
          <a:endParaRPr lang="en-US"/>
        </a:p>
      </dgm:t>
    </dgm:pt>
    <dgm:pt modelId="{9B72D08F-6F23-4A2D-96B0-E5AD9668ED92}" type="sibTrans" cxnId="{37656E4C-E24A-4BCC-A82B-4FDBE772D961}">
      <dgm:prSet/>
      <dgm:spPr/>
      <dgm:t>
        <a:bodyPr/>
        <a:lstStyle/>
        <a:p>
          <a:endParaRPr lang="en-US"/>
        </a:p>
      </dgm:t>
    </dgm:pt>
    <dgm:pt modelId="{E4961059-008F-432F-BE37-F3241ADFDE7C}" type="pres">
      <dgm:prSet presAssocID="{6A842481-6C2E-4BB2-97A4-2FB4A82ADB23}" presName="diagram" presStyleCnt="0">
        <dgm:presLayoutVars>
          <dgm:dir/>
          <dgm:resizeHandles val="exact"/>
        </dgm:presLayoutVars>
      </dgm:prSet>
      <dgm:spPr/>
    </dgm:pt>
    <dgm:pt modelId="{D587CD70-AFB9-4AA3-A3CA-8448CE59708A}" type="pres">
      <dgm:prSet presAssocID="{BB8EA22E-87F6-4C7E-AB5F-CD54CE64F46C}" presName="node" presStyleLbl="node1" presStyleIdx="0" presStyleCnt="4">
        <dgm:presLayoutVars>
          <dgm:bulletEnabled val="1"/>
        </dgm:presLayoutVars>
      </dgm:prSet>
      <dgm:spPr/>
    </dgm:pt>
    <dgm:pt modelId="{D1B626C8-3ABA-444E-AB8F-AF17EDA334AD}" type="pres">
      <dgm:prSet presAssocID="{F1BB9147-31EA-483A-9560-24299342C792}" presName="sibTrans" presStyleLbl="sibTrans2D1" presStyleIdx="0" presStyleCnt="3"/>
      <dgm:spPr/>
    </dgm:pt>
    <dgm:pt modelId="{0C6A48DC-6797-45F9-BB36-14E3C4D8B79E}" type="pres">
      <dgm:prSet presAssocID="{F1BB9147-31EA-483A-9560-24299342C792}" presName="connectorText" presStyleLbl="sibTrans2D1" presStyleIdx="0" presStyleCnt="3"/>
      <dgm:spPr/>
    </dgm:pt>
    <dgm:pt modelId="{EA410F05-B776-4256-99FB-CDC7597A8D18}" type="pres">
      <dgm:prSet presAssocID="{2B20C61C-6A82-436E-828C-5379B98FE9A7}" presName="node" presStyleLbl="node1" presStyleIdx="1" presStyleCnt="4">
        <dgm:presLayoutVars>
          <dgm:bulletEnabled val="1"/>
        </dgm:presLayoutVars>
      </dgm:prSet>
      <dgm:spPr/>
    </dgm:pt>
    <dgm:pt modelId="{C9DB4FD1-7E33-4D80-84F5-94D738282FE0}" type="pres">
      <dgm:prSet presAssocID="{B271DB5E-6B08-4553-99C4-C831E384A444}" presName="sibTrans" presStyleLbl="sibTrans2D1" presStyleIdx="1" presStyleCnt="3"/>
      <dgm:spPr/>
    </dgm:pt>
    <dgm:pt modelId="{47A6F70B-7694-46AE-815C-C479A2CD0F9F}" type="pres">
      <dgm:prSet presAssocID="{B271DB5E-6B08-4553-99C4-C831E384A444}" presName="connectorText" presStyleLbl="sibTrans2D1" presStyleIdx="1" presStyleCnt="3"/>
      <dgm:spPr/>
    </dgm:pt>
    <dgm:pt modelId="{E4BC53BB-06C1-4F0B-BCD6-AC1D88D7DA7D}" type="pres">
      <dgm:prSet presAssocID="{781DF4C5-4BC7-43C0-B72A-55D9C66F12AD}" presName="node" presStyleLbl="node1" presStyleIdx="2" presStyleCnt="4">
        <dgm:presLayoutVars>
          <dgm:bulletEnabled val="1"/>
        </dgm:presLayoutVars>
      </dgm:prSet>
      <dgm:spPr/>
    </dgm:pt>
    <dgm:pt modelId="{60712B51-B265-4808-85E3-7531BF92EE08}" type="pres">
      <dgm:prSet presAssocID="{23319003-8703-4DE4-8042-4B2683F3F3BB}" presName="sibTrans" presStyleLbl="sibTrans2D1" presStyleIdx="2" presStyleCnt="3"/>
      <dgm:spPr/>
    </dgm:pt>
    <dgm:pt modelId="{560C8958-744C-43FE-9546-017B14660226}" type="pres">
      <dgm:prSet presAssocID="{23319003-8703-4DE4-8042-4B2683F3F3BB}" presName="connectorText" presStyleLbl="sibTrans2D1" presStyleIdx="2" presStyleCnt="3"/>
      <dgm:spPr/>
    </dgm:pt>
    <dgm:pt modelId="{A5864668-F092-4E44-8583-B666B033A682}" type="pres">
      <dgm:prSet presAssocID="{D7A4B805-1A0D-4362-825D-E94E30AC2A74}" presName="node" presStyleLbl="node1" presStyleIdx="3" presStyleCnt="4">
        <dgm:presLayoutVars>
          <dgm:bulletEnabled val="1"/>
        </dgm:presLayoutVars>
      </dgm:prSet>
      <dgm:spPr/>
    </dgm:pt>
  </dgm:ptLst>
  <dgm:cxnLst>
    <dgm:cxn modelId="{AFF77402-2CDE-4795-AAB7-B834913537A4}" type="presOf" srcId="{23319003-8703-4DE4-8042-4B2683F3F3BB}" destId="{560C8958-744C-43FE-9546-017B14660226}" srcOrd="1" destOrd="0" presId="urn:microsoft.com/office/officeart/2005/8/layout/process5"/>
    <dgm:cxn modelId="{49147B0B-9E66-40BB-B80E-EDCE4B5443CE}" type="presOf" srcId="{B271DB5E-6B08-4553-99C4-C831E384A444}" destId="{C9DB4FD1-7E33-4D80-84F5-94D738282FE0}" srcOrd="0" destOrd="0" presId="urn:microsoft.com/office/officeart/2005/8/layout/process5"/>
    <dgm:cxn modelId="{CAA44F1A-ED05-4AEF-9038-8BBC67EF15B8}" type="presOf" srcId="{BB8EA22E-87F6-4C7E-AB5F-CD54CE64F46C}" destId="{D587CD70-AFB9-4AA3-A3CA-8448CE59708A}" srcOrd="0" destOrd="0" presId="urn:microsoft.com/office/officeart/2005/8/layout/process5"/>
    <dgm:cxn modelId="{A4E1F424-B95D-4575-8554-C8CA85809712}" srcId="{6A842481-6C2E-4BB2-97A4-2FB4A82ADB23}" destId="{781DF4C5-4BC7-43C0-B72A-55D9C66F12AD}" srcOrd="2" destOrd="0" parTransId="{B6967932-D22C-4336-B828-F7565C68731C}" sibTransId="{23319003-8703-4DE4-8042-4B2683F3F3BB}"/>
    <dgm:cxn modelId="{FF69B431-59AB-4203-A805-8752CEF7B0B7}" srcId="{6A842481-6C2E-4BB2-97A4-2FB4A82ADB23}" destId="{BB8EA22E-87F6-4C7E-AB5F-CD54CE64F46C}" srcOrd="0" destOrd="0" parTransId="{95278A6F-18B0-4E63-A24E-3EF55E53BB10}" sibTransId="{F1BB9147-31EA-483A-9560-24299342C792}"/>
    <dgm:cxn modelId="{02330A64-8A2C-417D-966B-E7D599F3B39C}" type="presOf" srcId="{B271DB5E-6B08-4553-99C4-C831E384A444}" destId="{47A6F70B-7694-46AE-815C-C479A2CD0F9F}" srcOrd="1" destOrd="0" presId="urn:microsoft.com/office/officeart/2005/8/layout/process5"/>
    <dgm:cxn modelId="{37656E4C-E24A-4BCC-A82B-4FDBE772D961}" srcId="{6A842481-6C2E-4BB2-97A4-2FB4A82ADB23}" destId="{D7A4B805-1A0D-4362-825D-E94E30AC2A74}" srcOrd="3" destOrd="0" parTransId="{2C0E2E63-F990-4D75-BFA9-6FF66125F982}" sibTransId="{9B72D08F-6F23-4A2D-96B0-E5AD9668ED92}"/>
    <dgm:cxn modelId="{D0D10B75-DE8D-4FC4-AD14-11B524FE7C1D}" type="presOf" srcId="{23319003-8703-4DE4-8042-4B2683F3F3BB}" destId="{60712B51-B265-4808-85E3-7531BF92EE08}" srcOrd="0" destOrd="0" presId="urn:microsoft.com/office/officeart/2005/8/layout/process5"/>
    <dgm:cxn modelId="{5AFD4C9A-E3FB-4848-A861-9A59C9D33522}" type="presOf" srcId="{6A842481-6C2E-4BB2-97A4-2FB4A82ADB23}" destId="{E4961059-008F-432F-BE37-F3241ADFDE7C}" srcOrd="0" destOrd="0" presId="urn:microsoft.com/office/officeart/2005/8/layout/process5"/>
    <dgm:cxn modelId="{2D1CBE9D-622B-4D49-90B3-2269C7DD73C9}" type="presOf" srcId="{F1BB9147-31EA-483A-9560-24299342C792}" destId="{0C6A48DC-6797-45F9-BB36-14E3C4D8B79E}" srcOrd="1" destOrd="0" presId="urn:microsoft.com/office/officeart/2005/8/layout/process5"/>
    <dgm:cxn modelId="{AA402DA1-E7CC-4AB4-A2E9-117D380DCC1B}" type="presOf" srcId="{2B20C61C-6A82-436E-828C-5379B98FE9A7}" destId="{EA410F05-B776-4256-99FB-CDC7597A8D18}" srcOrd="0" destOrd="0" presId="urn:microsoft.com/office/officeart/2005/8/layout/process5"/>
    <dgm:cxn modelId="{7B4876C1-76D8-4BEB-AD60-224CE9346705}" type="presOf" srcId="{F1BB9147-31EA-483A-9560-24299342C792}" destId="{D1B626C8-3ABA-444E-AB8F-AF17EDA334AD}" srcOrd="0" destOrd="0" presId="urn:microsoft.com/office/officeart/2005/8/layout/process5"/>
    <dgm:cxn modelId="{0E869ACA-4E6C-4EE1-AD14-EFD704B6D839}" type="presOf" srcId="{781DF4C5-4BC7-43C0-B72A-55D9C66F12AD}" destId="{E4BC53BB-06C1-4F0B-BCD6-AC1D88D7DA7D}" srcOrd="0" destOrd="0" presId="urn:microsoft.com/office/officeart/2005/8/layout/process5"/>
    <dgm:cxn modelId="{419FF8CB-3AA4-4F7F-85B1-5F0DD74C3E6A}" type="presOf" srcId="{D7A4B805-1A0D-4362-825D-E94E30AC2A74}" destId="{A5864668-F092-4E44-8583-B666B033A682}" srcOrd="0" destOrd="0" presId="urn:microsoft.com/office/officeart/2005/8/layout/process5"/>
    <dgm:cxn modelId="{3DE3EBDA-6550-486E-9D03-B08C3C46EB8B}" srcId="{6A842481-6C2E-4BB2-97A4-2FB4A82ADB23}" destId="{2B20C61C-6A82-436E-828C-5379B98FE9A7}" srcOrd="1" destOrd="0" parTransId="{8FBB90C5-EA68-4D11-8DA8-3186D78F90E1}" sibTransId="{B271DB5E-6B08-4553-99C4-C831E384A444}"/>
    <dgm:cxn modelId="{D2F8F3F3-A387-404C-9184-D97C69FEC7BD}" type="presParOf" srcId="{E4961059-008F-432F-BE37-F3241ADFDE7C}" destId="{D587CD70-AFB9-4AA3-A3CA-8448CE59708A}" srcOrd="0" destOrd="0" presId="urn:microsoft.com/office/officeart/2005/8/layout/process5"/>
    <dgm:cxn modelId="{0244AFE2-8D82-4233-A9DD-5CB5915ED310}" type="presParOf" srcId="{E4961059-008F-432F-BE37-F3241ADFDE7C}" destId="{D1B626C8-3ABA-444E-AB8F-AF17EDA334AD}" srcOrd="1" destOrd="0" presId="urn:microsoft.com/office/officeart/2005/8/layout/process5"/>
    <dgm:cxn modelId="{8122B10E-0F7D-43C4-8D21-9BD252F14C15}" type="presParOf" srcId="{D1B626C8-3ABA-444E-AB8F-AF17EDA334AD}" destId="{0C6A48DC-6797-45F9-BB36-14E3C4D8B79E}" srcOrd="0" destOrd="0" presId="urn:microsoft.com/office/officeart/2005/8/layout/process5"/>
    <dgm:cxn modelId="{BB146612-B1DC-4246-9410-A5A556D5F5E0}" type="presParOf" srcId="{E4961059-008F-432F-BE37-F3241ADFDE7C}" destId="{EA410F05-B776-4256-99FB-CDC7597A8D18}" srcOrd="2" destOrd="0" presId="urn:microsoft.com/office/officeart/2005/8/layout/process5"/>
    <dgm:cxn modelId="{D5C40036-0A76-4C95-A9D1-CBA2DE53A45F}" type="presParOf" srcId="{E4961059-008F-432F-BE37-F3241ADFDE7C}" destId="{C9DB4FD1-7E33-4D80-84F5-94D738282FE0}" srcOrd="3" destOrd="0" presId="urn:microsoft.com/office/officeart/2005/8/layout/process5"/>
    <dgm:cxn modelId="{60D7FECD-9285-4ACF-8521-2162F923D5A8}" type="presParOf" srcId="{C9DB4FD1-7E33-4D80-84F5-94D738282FE0}" destId="{47A6F70B-7694-46AE-815C-C479A2CD0F9F}" srcOrd="0" destOrd="0" presId="urn:microsoft.com/office/officeart/2005/8/layout/process5"/>
    <dgm:cxn modelId="{14FC56CE-1716-4500-B384-E187BAA1F444}" type="presParOf" srcId="{E4961059-008F-432F-BE37-F3241ADFDE7C}" destId="{E4BC53BB-06C1-4F0B-BCD6-AC1D88D7DA7D}" srcOrd="4" destOrd="0" presId="urn:microsoft.com/office/officeart/2005/8/layout/process5"/>
    <dgm:cxn modelId="{BB25FBC7-320B-44E2-A70C-914E22C7CDF7}" type="presParOf" srcId="{E4961059-008F-432F-BE37-F3241ADFDE7C}" destId="{60712B51-B265-4808-85E3-7531BF92EE08}" srcOrd="5" destOrd="0" presId="urn:microsoft.com/office/officeart/2005/8/layout/process5"/>
    <dgm:cxn modelId="{89BD30BB-D9E2-4CEB-99C6-4157A3902F42}" type="presParOf" srcId="{60712B51-B265-4808-85E3-7531BF92EE08}" destId="{560C8958-744C-43FE-9546-017B14660226}" srcOrd="0" destOrd="0" presId="urn:microsoft.com/office/officeart/2005/8/layout/process5"/>
    <dgm:cxn modelId="{D25CE5DC-56B5-4716-A8E9-D626268D0AD4}" type="presParOf" srcId="{E4961059-008F-432F-BE37-F3241ADFDE7C}" destId="{A5864668-F092-4E44-8583-B666B033A682}" srcOrd="6" destOrd="0" presId="urn:microsoft.com/office/officeart/2005/8/layout/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DB740B-FD43-494B-86BD-D1FF784581A3}">
      <dsp:nvSpPr>
        <dsp:cNvPr id="0" name=""/>
        <dsp:cNvSpPr/>
      </dsp:nvSpPr>
      <dsp:spPr>
        <a:xfrm>
          <a:off x="1730938" y="277"/>
          <a:ext cx="1947306" cy="836643"/>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24765" rIns="49530" bIns="24765" numCol="1" spcCol="1270" anchor="ctr" anchorCtr="0">
          <a:noAutofit/>
        </a:bodyPr>
        <a:lstStyle/>
        <a:p>
          <a:pPr marL="0" lvl="0" indent="0" algn="ctr" defTabSz="577850">
            <a:lnSpc>
              <a:spcPct val="90000"/>
            </a:lnSpc>
            <a:spcBef>
              <a:spcPct val="0"/>
            </a:spcBef>
            <a:spcAft>
              <a:spcPct val="35000"/>
            </a:spcAft>
            <a:buNone/>
          </a:pPr>
          <a:r>
            <a:rPr lang="en-US" sz="1300" b="0" i="0" kern="1200"/>
            <a:t>S - Set high expectations</a:t>
          </a:r>
          <a:endParaRPr lang="en-US" sz="1300" kern="1200"/>
        </a:p>
      </dsp:txBody>
      <dsp:txXfrm>
        <a:off x="1771780" y="41119"/>
        <a:ext cx="1865622" cy="754959"/>
      </dsp:txXfrm>
    </dsp:sp>
    <dsp:sp modelId="{F159417C-E500-401B-B9BA-06313CDCAB5B}">
      <dsp:nvSpPr>
        <dsp:cNvPr id="0" name=""/>
        <dsp:cNvSpPr/>
      </dsp:nvSpPr>
      <dsp:spPr>
        <a:xfrm>
          <a:off x="1730938" y="878752"/>
          <a:ext cx="1947306" cy="836643"/>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24765" rIns="49530" bIns="24765" numCol="1" spcCol="1270" anchor="ctr" anchorCtr="0">
          <a:noAutofit/>
        </a:bodyPr>
        <a:lstStyle/>
        <a:p>
          <a:pPr marL="0" lvl="0" indent="0" algn="ctr" defTabSz="577850">
            <a:lnSpc>
              <a:spcPct val="90000"/>
            </a:lnSpc>
            <a:spcBef>
              <a:spcPct val="0"/>
            </a:spcBef>
            <a:spcAft>
              <a:spcPct val="35000"/>
            </a:spcAft>
            <a:buNone/>
          </a:pPr>
          <a:r>
            <a:rPr lang="en-US" sz="1300" b="0" i="0" kern="1200"/>
            <a:t>O - Objective</a:t>
          </a:r>
          <a:endParaRPr lang="en-US" sz="1300" kern="1200"/>
        </a:p>
      </dsp:txBody>
      <dsp:txXfrm>
        <a:off x="1771780" y="919594"/>
        <a:ext cx="1865622" cy="754959"/>
      </dsp:txXfrm>
    </dsp:sp>
    <dsp:sp modelId="{6DCE11DA-4EBD-4449-B42F-6AFA1AE3A36D}">
      <dsp:nvSpPr>
        <dsp:cNvPr id="0" name=""/>
        <dsp:cNvSpPr/>
      </dsp:nvSpPr>
      <dsp:spPr>
        <a:xfrm>
          <a:off x="1730938" y="1757228"/>
          <a:ext cx="1947306" cy="836643"/>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24765" rIns="49530" bIns="24765" numCol="1" spcCol="1270" anchor="ctr" anchorCtr="0">
          <a:noAutofit/>
        </a:bodyPr>
        <a:lstStyle/>
        <a:p>
          <a:pPr marL="0" lvl="0" indent="0" algn="ctr" defTabSz="577850">
            <a:lnSpc>
              <a:spcPct val="90000"/>
            </a:lnSpc>
            <a:spcBef>
              <a:spcPct val="0"/>
            </a:spcBef>
            <a:spcAft>
              <a:spcPct val="35000"/>
            </a:spcAft>
            <a:buNone/>
          </a:pPr>
          <a:r>
            <a:rPr lang="en-US" sz="1300" b="0" i="0" kern="1200"/>
            <a:t>M - Meaningful curriculum</a:t>
          </a:r>
          <a:endParaRPr lang="en-US" sz="1300" kern="1200"/>
        </a:p>
      </dsp:txBody>
      <dsp:txXfrm>
        <a:off x="1771780" y="1798070"/>
        <a:ext cx="1865622" cy="754959"/>
      </dsp:txXfrm>
    </dsp:sp>
    <dsp:sp modelId="{0C842A99-33F9-40BC-B66F-57D03D37776D}">
      <dsp:nvSpPr>
        <dsp:cNvPr id="0" name=""/>
        <dsp:cNvSpPr/>
      </dsp:nvSpPr>
      <dsp:spPr>
        <a:xfrm>
          <a:off x="1730938" y="2635704"/>
          <a:ext cx="1947306" cy="836643"/>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24765" rIns="49530" bIns="24765" numCol="1" spcCol="1270" anchor="ctr" anchorCtr="0">
          <a:noAutofit/>
        </a:bodyPr>
        <a:lstStyle/>
        <a:p>
          <a:pPr marL="0" lvl="0" indent="0" algn="ctr" defTabSz="577850">
            <a:lnSpc>
              <a:spcPct val="90000"/>
            </a:lnSpc>
            <a:spcBef>
              <a:spcPct val="0"/>
            </a:spcBef>
            <a:spcAft>
              <a:spcPct val="35000"/>
            </a:spcAft>
            <a:buNone/>
          </a:pPr>
          <a:r>
            <a:rPr lang="en-US" sz="1300" b="0" i="0" kern="1200"/>
            <a:t>E -  Effective</a:t>
          </a:r>
          <a:endParaRPr lang="en-US" sz="1300" kern="1200"/>
        </a:p>
      </dsp:txBody>
      <dsp:txXfrm>
        <a:off x="1771780" y="2676546"/>
        <a:ext cx="1865622" cy="754959"/>
      </dsp:txXfrm>
    </dsp:sp>
    <dsp:sp modelId="{DAE65B27-D101-45F4-B049-0688E6617E1D}">
      <dsp:nvSpPr>
        <dsp:cNvPr id="0" name=""/>
        <dsp:cNvSpPr/>
      </dsp:nvSpPr>
      <dsp:spPr>
        <a:xfrm>
          <a:off x="1730938" y="3514180"/>
          <a:ext cx="1947306" cy="836643"/>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24765" rIns="49530" bIns="24765" numCol="1" spcCol="1270" anchor="ctr" anchorCtr="0">
          <a:noAutofit/>
        </a:bodyPr>
        <a:lstStyle/>
        <a:p>
          <a:pPr marL="0" lvl="0" indent="0" algn="ctr" defTabSz="577850">
            <a:lnSpc>
              <a:spcPct val="90000"/>
            </a:lnSpc>
            <a:spcBef>
              <a:spcPct val="0"/>
            </a:spcBef>
            <a:spcAft>
              <a:spcPct val="35000"/>
            </a:spcAft>
            <a:buNone/>
          </a:pPr>
          <a:r>
            <a:rPr lang="en-US" sz="1300" b="0" i="0" kern="1200"/>
            <a:t>R -  Resourceful and responsible life long 	learners</a:t>
          </a:r>
          <a:endParaRPr lang="en-US" sz="1300" kern="1200"/>
        </a:p>
      </dsp:txBody>
      <dsp:txXfrm>
        <a:off x="1771780" y="3555022"/>
        <a:ext cx="1865622" cy="754959"/>
      </dsp:txXfrm>
    </dsp:sp>
    <dsp:sp modelId="{48CF2F41-DD3F-4A2E-A2D4-72C91EF6D407}">
      <dsp:nvSpPr>
        <dsp:cNvPr id="0" name=""/>
        <dsp:cNvSpPr/>
      </dsp:nvSpPr>
      <dsp:spPr>
        <a:xfrm>
          <a:off x="1730938" y="4392655"/>
          <a:ext cx="1947306" cy="836643"/>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24765" rIns="49530" bIns="24765" numCol="1" spcCol="1270" anchor="ctr" anchorCtr="0">
          <a:noAutofit/>
        </a:bodyPr>
        <a:lstStyle/>
        <a:p>
          <a:pPr marL="0" lvl="0" indent="0" algn="ctr" defTabSz="577850">
            <a:lnSpc>
              <a:spcPct val="90000"/>
            </a:lnSpc>
            <a:spcBef>
              <a:spcPct val="0"/>
            </a:spcBef>
            <a:spcAft>
              <a:spcPct val="35000"/>
            </a:spcAft>
            <a:buNone/>
          </a:pPr>
          <a:r>
            <a:rPr lang="en-US" sz="1300" b="0" i="0" kern="1200"/>
            <a:t>S - Scholars who achieve proficiency and beyond</a:t>
          </a:r>
          <a:endParaRPr lang="en-US" sz="1300" kern="1200"/>
        </a:p>
      </dsp:txBody>
      <dsp:txXfrm>
        <a:off x="1771780" y="4433497"/>
        <a:ext cx="1865622" cy="754959"/>
      </dsp:txXfrm>
    </dsp:sp>
    <dsp:sp modelId="{D81D8462-735B-4619-A52A-C44B321D7D3B}">
      <dsp:nvSpPr>
        <dsp:cNvPr id="0" name=""/>
        <dsp:cNvSpPr/>
      </dsp:nvSpPr>
      <dsp:spPr>
        <a:xfrm>
          <a:off x="1730938" y="5271131"/>
          <a:ext cx="1947306" cy="836643"/>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24765" rIns="49530" bIns="24765" numCol="1" spcCol="1270" anchor="ctr" anchorCtr="0">
          <a:noAutofit/>
        </a:bodyPr>
        <a:lstStyle/>
        <a:p>
          <a:pPr marL="0" lvl="0" indent="0" algn="ctr" defTabSz="577850">
            <a:lnSpc>
              <a:spcPct val="90000"/>
            </a:lnSpc>
            <a:spcBef>
              <a:spcPct val="0"/>
            </a:spcBef>
            <a:spcAft>
              <a:spcPct val="35000"/>
            </a:spcAft>
            <a:buNone/>
          </a:pPr>
          <a:r>
            <a:rPr lang="en-US" sz="1300" b="0" i="0" kern="1200"/>
            <a:t>E - Evaluate continuously and use data to drive 	curriculum</a:t>
          </a:r>
          <a:endParaRPr lang="en-US" sz="1300" kern="1200"/>
        </a:p>
      </dsp:txBody>
      <dsp:txXfrm>
        <a:off x="1771780" y="5311973"/>
        <a:ext cx="1865622" cy="754959"/>
      </dsp:txXfrm>
    </dsp:sp>
    <dsp:sp modelId="{1B07030D-8CDD-445B-839A-D133321F7DC9}">
      <dsp:nvSpPr>
        <dsp:cNvPr id="0" name=""/>
        <dsp:cNvSpPr/>
      </dsp:nvSpPr>
      <dsp:spPr>
        <a:xfrm>
          <a:off x="1730938" y="6149607"/>
          <a:ext cx="1947306" cy="836643"/>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24765" rIns="49530" bIns="24765" numCol="1" spcCol="1270" anchor="ctr" anchorCtr="0">
          <a:noAutofit/>
        </a:bodyPr>
        <a:lstStyle/>
        <a:p>
          <a:pPr marL="0" lvl="0" indent="0" algn="ctr" defTabSz="577850">
            <a:lnSpc>
              <a:spcPct val="90000"/>
            </a:lnSpc>
            <a:spcBef>
              <a:spcPct val="0"/>
            </a:spcBef>
            <a:spcAft>
              <a:spcPct val="35000"/>
            </a:spcAft>
            <a:buNone/>
          </a:pPr>
          <a:r>
            <a:rPr lang="en-US" sz="1300" b="0" i="0" kern="1200"/>
            <a:t>T - Teachers who are highly qualified</a:t>
          </a:r>
          <a:endParaRPr lang="en-US" sz="1300" kern="1200"/>
        </a:p>
      </dsp:txBody>
      <dsp:txXfrm>
        <a:off x="1771780" y="6190449"/>
        <a:ext cx="1865622" cy="75495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6BC718-993B-4799-8E25-649963D08E46}">
      <dsp:nvSpPr>
        <dsp:cNvPr id="0" name=""/>
        <dsp:cNvSpPr/>
      </dsp:nvSpPr>
      <dsp:spPr>
        <a:xfrm>
          <a:off x="0" y="105564"/>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rtl="0">
            <a:lnSpc>
              <a:spcPct val="90000"/>
            </a:lnSpc>
            <a:spcBef>
              <a:spcPct val="0"/>
            </a:spcBef>
            <a:spcAft>
              <a:spcPct val="35000"/>
            </a:spcAft>
            <a:buNone/>
          </a:pPr>
          <a:r>
            <a:rPr lang="en-US" sz="1400" b="1" u="sng" kern="1200"/>
            <a:t>DO NOT. . </a:t>
          </a:r>
          <a:r>
            <a:rPr lang="en-US" sz="1400" b="1" kern="1200"/>
            <a:t>.</a:t>
          </a:r>
          <a:r>
            <a:rPr lang="en-US" sz="1400" b="1" kern="1200">
              <a:latin typeface="Calibri Light" panose="020F0302020204030204"/>
            </a:rPr>
            <a:t> </a:t>
          </a:r>
          <a:endParaRPr lang="en-US" sz="1400" kern="1200"/>
        </a:p>
      </dsp:txBody>
      <dsp:txXfrm>
        <a:off x="16392" y="121956"/>
        <a:ext cx="11183856" cy="303006"/>
      </dsp:txXfrm>
    </dsp:sp>
    <dsp:sp modelId="{BAE64A32-3C70-4086-BBB6-71480264422A}">
      <dsp:nvSpPr>
        <dsp:cNvPr id="0" name=""/>
        <dsp:cNvSpPr/>
      </dsp:nvSpPr>
      <dsp:spPr>
        <a:xfrm>
          <a:off x="0" y="481674"/>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“Hang out” in the stairwells or on the second floor during lunch.</a:t>
          </a:r>
        </a:p>
      </dsp:txBody>
      <dsp:txXfrm>
        <a:off x="16392" y="498066"/>
        <a:ext cx="11183856" cy="303006"/>
      </dsp:txXfrm>
    </dsp:sp>
    <dsp:sp modelId="{B2EBE422-AF89-4ED4-976E-EFABC33EA380}">
      <dsp:nvSpPr>
        <dsp:cNvPr id="0" name=""/>
        <dsp:cNvSpPr/>
      </dsp:nvSpPr>
      <dsp:spPr>
        <a:xfrm>
          <a:off x="0" y="857785"/>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Chew gum. DO NOT BRING GUM!</a:t>
          </a:r>
        </a:p>
      </dsp:txBody>
      <dsp:txXfrm>
        <a:off x="16392" y="874177"/>
        <a:ext cx="11183856" cy="303006"/>
      </dsp:txXfrm>
    </dsp:sp>
    <dsp:sp modelId="{5275B937-F964-4625-92BE-F83F9F1864D8}">
      <dsp:nvSpPr>
        <dsp:cNvPr id="0" name=""/>
        <dsp:cNvSpPr/>
      </dsp:nvSpPr>
      <dsp:spPr>
        <a:xfrm>
          <a:off x="0" y="1233894"/>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Go on the basketball court with a skateboard!</a:t>
          </a:r>
        </a:p>
      </dsp:txBody>
      <dsp:txXfrm>
        <a:off x="16392" y="1250286"/>
        <a:ext cx="11183856" cy="303006"/>
      </dsp:txXfrm>
    </dsp:sp>
    <dsp:sp modelId="{CCD9E1C7-DDEC-4DDE-BFAC-E22C80ABF486}">
      <dsp:nvSpPr>
        <dsp:cNvPr id="0" name=""/>
        <dsp:cNvSpPr/>
      </dsp:nvSpPr>
      <dsp:spPr>
        <a:xfrm>
          <a:off x="0" y="1610004"/>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rtl="0">
            <a:lnSpc>
              <a:spcPct val="90000"/>
            </a:lnSpc>
            <a:spcBef>
              <a:spcPct val="0"/>
            </a:spcBef>
            <a:spcAft>
              <a:spcPct val="35000"/>
            </a:spcAft>
            <a:buNone/>
          </a:pPr>
          <a:r>
            <a:rPr lang="en-US" sz="1400" kern="1200"/>
            <a:t>Use the elevator without approval from the office.</a:t>
          </a:r>
          <a:r>
            <a:rPr lang="en-US" sz="1400" kern="1200">
              <a:latin typeface="Calibri Light" panose="020F0302020204030204"/>
            </a:rPr>
            <a:t> </a:t>
          </a:r>
          <a:endParaRPr lang="en-US" sz="1400" kern="1200"/>
        </a:p>
      </dsp:txBody>
      <dsp:txXfrm>
        <a:off x="16392" y="1626396"/>
        <a:ext cx="11183856" cy="303006"/>
      </dsp:txXfrm>
    </dsp:sp>
    <dsp:sp modelId="{56849978-BA99-49EF-99C8-4BE4AF769CA9}">
      <dsp:nvSpPr>
        <dsp:cNvPr id="0" name=""/>
        <dsp:cNvSpPr/>
      </dsp:nvSpPr>
      <dsp:spPr>
        <a:xfrm>
          <a:off x="0" y="1986114"/>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Leave campus if you are a Middle Schooler, Freshman or Sophomore (Except for DE students)</a:t>
          </a:r>
        </a:p>
      </dsp:txBody>
      <dsp:txXfrm>
        <a:off x="16392" y="2002506"/>
        <a:ext cx="11183856" cy="303006"/>
      </dsp:txXfrm>
    </dsp:sp>
    <dsp:sp modelId="{4C7CAAFE-B811-4F44-965A-586D09650188}">
      <dsp:nvSpPr>
        <dsp:cNvPr id="0" name=""/>
        <dsp:cNvSpPr/>
      </dsp:nvSpPr>
      <dsp:spPr>
        <a:xfrm>
          <a:off x="0" y="2362225"/>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Allow an underclassmen in your vehicle without prior permission, or you will lose all privileges for the remainder of the school year.</a:t>
          </a:r>
        </a:p>
      </dsp:txBody>
      <dsp:txXfrm>
        <a:off x="16392" y="2378617"/>
        <a:ext cx="11183856" cy="303006"/>
      </dsp:txXfrm>
    </dsp:sp>
    <dsp:sp modelId="{1091147D-05C1-4080-AC47-6FAE26AB1ADC}">
      <dsp:nvSpPr>
        <dsp:cNvPr id="0" name=""/>
        <dsp:cNvSpPr/>
      </dsp:nvSpPr>
      <dsp:spPr>
        <a:xfrm>
          <a:off x="0" y="2738334"/>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Throw anything off the balcony.</a:t>
          </a:r>
        </a:p>
      </dsp:txBody>
      <dsp:txXfrm>
        <a:off x="16392" y="2754726"/>
        <a:ext cx="11183856" cy="303006"/>
      </dsp:txXfrm>
    </dsp:sp>
    <dsp:sp modelId="{A53FD525-20B5-4BB1-9D30-513951FADC45}">
      <dsp:nvSpPr>
        <dsp:cNvPr id="0" name=""/>
        <dsp:cNvSpPr/>
      </dsp:nvSpPr>
      <dsp:spPr>
        <a:xfrm>
          <a:off x="0" y="3114444"/>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Throw anything from the ground level to the 2</a:t>
          </a:r>
          <a:r>
            <a:rPr lang="en-US" sz="1400" kern="1200" baseline="30000"/>
            <a:t>nd</a:t>
          </a:r>
          <a:r>
            <a:rPr lang="en-US" sz="1400" kern="1200"/>
            <a:t> floor.</a:t>
          </a:r>
        </a:p>
      </dsp:txBody>
      <dsp:txXfrm>
        <a:off x="16392" y="3130836"/>
        <a:ext cx="11183856" cy="303006"/>
      </dsp:txXfrm>
    </dsp:sp>
    <dsp:sp modelId="{CBEE6B41-5DF2-453C-85EE-D04A0A63D66D}">
      <dsp:nvSpPr>
        <dsp:cNvPr id="0" name=""/>
        <dsp:cNvSpPr/>
      </dsp:nvSpPr>
      <dsp:spPr>
        <a:xfrm>
          <a:off x="0" y="3490555"/>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Eat or carry food over the basketball court or turf field</a:t>
          </a:r>
        </a:p>
      </dsp:txBody>
      <dsp:txXfrm>
        <a:off x="16392" y="3506947"/>
        <a:ext cx="11183856" cy="303006"/>
      </dsp:txXfrm>
    </dsp:sp>
    <dsp:sp modelId="{DE3E1076-8F2D-4965-8116-4FACC21DAB08}">
      <dsp:nvSpPr>
        <dsp:cNvPr id="0" name=""/>
        <dsp:cNvSpPr/>
      </dsp:nvSpPr>
      <dsp:spPr>
        <a:xfrm>
          <a:off x="0" y="3866665"/>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Litter or leave garbage around at lunch</a:t>
          </a:r>
        </a:p>
      </dsp:txBody>
      <dsp:txXfrm>
        <a:off x="16392" y="3883057"/>
        <a:ext cx="11183856" cy="303006"/>
      </dsp:txXfrm>
    </dsp:sp>
    <dsp:sp modelId="{8B0D7616-E917-47E0-AFEB-0E3F28AE59D9}">
      <dsp:nvSpPr>
        <dsp:cNvPr id="0" name=""/>
        <dsp:cNvSpPr/>
      </dsp:nvSpPr>
      <dsp:spPr>
        <a:xfrm>
          <a:off x="0" y="4242775"/>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rtl="0">
            <a:lnSpc>
              <a:spcPct val="90000"/>
            </a:lnSpc>
            <a:spcBef>
              <a:spcPct val="0"/>
            </a:spcBef>
            <a:spcAft>
              <a:spcPct val="35000"/>
            </a:spcAft>
            <a:buNone/>
          </a:pPr>
          <a:r>
            <a:rPr lang="en-US" sz="1400" kern="1200"/>
            <a:t>Hang out by the wavy wall side or behind the basketball court bleachers</a:t>
          </a:r>
          <a:r>
            <a:rPr lang="en-US" sz="1400" kern="1200">
              <a:latin typeface="Calibri Light" panose="020F0302020204030204"/>
            </a:rPr>
            <a:t> </a:t>
          </a:r>
          <a:endParaRPr lang="en-US" sz="1400" kern="1200"/>
        </a:p>
      </dsp:txBody>
      <dsp:txXfrm>
        <a:off x="16392" y="4259167"/>
        <a:ext cx="11183856" cy="303006"/>
      </dsp:txXfrm>
    </dsp:sp>
    <dsp:sp modelId="{5579D0C7-8184-4249-AF16-25DC59F49B68}">
      <dsp:nvSpPr>
        <dsp:cNvPr id="0" name=""/>
        <dsp:cNvSpPr/>
      </dsp:nvSpPr>
      <dsp:spPr>
        <a:xfrm>
          <a:off x="0" y="4618885"/>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Hang on or grab the basketball nets/rims</a:t>
          </a:r>
        </a:p>
      </dsp:txBody>
      <dsp:txXfrm>
        <a:off x="16392" y="4635277"/>
        <a:ext cx="11183856" cy="303006"/>
      </dsp:txXfrm>
    </dsp:sp>
    <dsp:sp modelId="{74351E6D-023C-45FF-AE07-5FE7769DAA39}">
      <dsp:nvSpPr>
        <dsp:cNvPr id="0" name=""/>
        <dsp:cNvSpPr/>
      </dsp:nvSpPr>
      <dsp:spPr>
        <a:xfrm>
          <a:off x="0" y="4994995"/>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Playing “keep away” = a detention</a:t>
          </a:r>
        </a:p>
      </dsp:txBody>
      <dsp:txXfrm>
        <a:off x="16392" y="5011387"/>
        <a:ext cx="11183856" cy="303006"/>
      </dsp:txXfrm>
    </dsp:sp>
    <dsp:sp modelId="{C2BCA0AA-CF63-42F6-9AB1-EB54285FFBBD}">
      <dsp:nvSpPr>
        <dsp:cNvPr id="0" name=""/>
        <dsp:cNvSpPr/>
      </dsp:nvSpPr>
      <dsp:spPr>
        <a:xfrm>
          <a:off x="0" y="5371105"/>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rtl="0">
            <a:lnSpc>
              <a:spcPct val="90000"/>
            </a:lnSpc>
            <a:spcBef>
              <a:spcPct val="0"/>
            </a:spcBef>
            <a:spcAft>
              <a:spcPct val="35000"/>
            </a:spcAft>
            <a:buNone/>
          </a:pPr>
          <a:r>
            <a:rPr lang="en-US" sz="1400" kern="1200">
              <a:latin typeface="Calibri Light" panose="020F0302020204030204"/>
            </a:rPr>
            <a:t>Yoga </a:t>
          </a:r>
          <a:r>
            <a:rPr lang="en-US" sz="1400" kern="1200"/>
            <a:t>pants/ leggings/ are not allowed.</a:t>
          </a:r>
          <a:r>
            <a:rPr lang="en-US" sz="1400" kern="1200">
              <a:latin typeface="Calibri Light" panose="020F0302020204030204"/>
            </a:rPr>
            <a:t> </a:t>
          </a:r>
          <a:r>
            <a:rPr lang="en-US" sz="1400" kern="1200"/>
            <a:t> Not even during dress down days. Dress code violations earn detentions</a:t>
          </a:r>
        </a:p>
      </dsp:txBody>
      <dsp:txXfrm>
        <a:off x="16392" y="5387497"/>
        <a:ext cx="11183856" cy="303006"/>
      </dsp:txXfrm>
    </dsp:sp>
    <dsp:sp modelId="{C9BD223A-95CC-48D1-9E03-C0845243DD72}">
      <dsp:nvSpPr>
        <dsp:cNvPr id="0" name=""/>
        <dsp:cNvSpPr/>
      </dsp:nvSpPr>
      <dsp:spPr>
        <a:xfrm>
          <a:off x="0" y="5747215"/>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rtl="0">
            <a:lnSpc>
              <a:spcPct val="90000"/>
            </a:lnSpc>
            <a:spcBef>
              <a:spcPct val="0"/>
            </a:spcBef>
            <a:spcAft>
              <a:spcPct val="35000"/>
            </a:spcAft>
            <a:buNone/>
          </a:pPr>
          <a:r>
            <a:rPr lang="en-US" sz="1400" kern="1200"/>
            <a:t>You are not to go to the Deans’ office during class to argue a detention. You will be turned away.</a:t>
          </a:r>
          <a:r>
            <a:rPr lang="en-US" sz="1400" kern="1200">
              <a:latin typeface="Calibri Light" panose="020F0302020204030204"/>
            </a:rPr>
            <a:t> </a:t>
          </a:r>
          <a:endParaRPr lang="en-US" sz="1400" kern="1200"/>
        </a:p>
      </dsp:txBody>
      <dsp:txXfrm>
        <a:off x="16392" y="5763607"/>
        <a:ext cx="11183856" cy="30300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87CD70-AFB9-4AA3-A3CA-8448CE59708A}">
      <dsp:nvSpPr>
        <dsp:cNvPr id="0" name=""/>
        <dsp:cNvSpPr/>
      </dsp:nvSpPr>
      <dsp:spPr>
        <a:xfrm>
          <a:off x="1361425" y="3717"/>
          <a:ext cx="3722291" cy="2233375"/>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a:t>Discipline is applied with mutual respect in a firm, fair , reasonable and consistent manner.</a:t>
          </a:r>
        </a:p>
      </dsp:txBody>
      <dsp:txXfrm>
        <a:off x="1426838" y="69130"/>
        <a:ext cx="3591465" cy="2102549"/>
      </dsp:txXfrm>
    </dsp:sp>
    <dsp:sp modelId="{D1B626C8-3ABA-444E-AB8F-AF17EDA334AD}">
      <dsp:nvSpPr>
        <dsp:cNvPr id="0" name=""/>
        <dsp:cNvSpPr/>
      </dsp:nvSpPr>
      <dsp:spPr>
        <a:xfrm>
          <a:off x="5411278" y="658840"/>
          <a:ext cx="789125" cy="923128"/>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a:off x="5411278" y="843466"/>
        <a:ext cx="552388" cy="553876"/>
      </dsp:txXfrm>
    </dsp:sp>
    <dsp:sp modelId="{EA410F05-B776-4256-99FB-CDC7597A8D18}">
      <dsp:nvSpPr>
        <dsp:cNvPr id="0" name=""/>
        <dsp:cNvSpPr/>
      </dsp:nvSpPr>
      <dsp:spPr>
        <a:xfrm>
          <a:off x="6572633" y="3717"/>
          <a:ext cx="3722291" cy="2233375"/>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i="1" u="sng" kern="1200"/>
            <a:t>Preventive</a:t>
          </a:r>
          <a:r>
            <a:rPr lang="en-US" sz="2800" kern="1200"/>
            <a:t> Morning announcements, Teacher and School's Rules &amp; Expectations</a:t>
          </a:r>
        </a:p>
      </dsp:txBody>
      <dsp:txXfrm>
        <a:off x="6638046" y="69130"/>
        <a:ext cx="3591465" cy="2102549"/>
      </dsp:txXfrm>
    </dsp:sp>
    <dsp:sp modelId="{C9DB4FD1-7E33-4D80-84F5-94D738282FE0}">
      <dsp:nvSpPr>
        <dsp:cNvPr id="0" name=""/>
        <dsp:cNvSpPr/>
      </dsp:nvSpPr>
      <dsp:spPr>
        <a:xfrm rot="5400000">
          <a:off x="8039216" y="2497652"/>
          <a:ext cx="789125" cy="923128"/>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rot="-5400000">
        <a:off x="8156841" y="2564654"/>
        <a:ext cx="553876" cy="552388"/>
      </dsp:txXfrm>
    </dsp:sp>
    <dsp:sp modelId="{E4BC53BB-06C1-4F0B-BCD6-AC1D88D7DA7D}">
      <dsp:nvSpPr>
        <dsp:cNvPr id="0" name=""/>
        <dsp:cNvSpPr/>
      </dsp:nvSpPr>
      <dsp:spPr>
        <a:xfrm>
          <a:off x="6572633" y="3726008"/>
          <a:ext cx="3722291" cy="2233375"/>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i="1" u="sng" kern="1200"/>
            <a:t>Supportive</a:t>
          </a:r>
          <a:r>
            <a:rPr lang="en-US" sz="2800" kern="1200"/>
            <a:t> Warnings for students to get back on task. Email notification to parents</a:t>
          </a:r>
        </a:p>
      </dsp:txBody>
      <dsp:txXfrm>
        <a:off x="6638046" y="3791421"/>
        <a:ext cx="3591465" cy="2102549"/>
      </dsp:txXfrm>
    </dsp:sp>
    <dsp:sp modelId="{60712B51-B265-4808-85E3-7531BF92EE08}">
      <dsp:nvSpPr>
        <dsp:cNvPr id="0" name=""/>
        <dsp:cNvSpPr/>
      </dsp:nvSpPr>
      <dsp:spPr>
        <a:xfrm rot="10800000">
          <a:off x="5455946" y="4381132"/>
          <a:ext cx="789125" cy="923128"/>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rot="10800000">
        <a:off x="5692683" y="4565758"/>
        <a:ext cx="552388" cy="553876"/>
      </dsp:txXfrm>
    </dsp:sp>
    <dsp:sp modelId="{A5864668-F092-4E44-8583-B666B033A682}">
      <dsp:nvSpPr>
        <dsp:cNvPr id="0" name=""/>
        <dsp:cNvSpPr/>
      </dsp:nvSpPr>
      <dsp:spPr>
        <a:xfrm>
          <a:off x="1361425" y="3726008"/>
          <a:ext cx="3722291" cy="2233375"/>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i="1" u="sng" kern="1200"/>
            <a:t>Corrective</a:t>
          </a:r>
          <a:r>
            <a:rPr lang="en-US" sz="2800" kern="1200"/>
            <a:t> Weekly Monday Detentions, Monthly Saturday Detentions</a:t>
          </a:r>
        </a:p>
      </dsp:txBody>
      <dsp:txXfrm>
        <a:off x="1426838" y="3791421"/>
        <a:ext cx="3591465" cy="2102549"/>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4" name="Shape 4"/>
          <p:cNvSpPr txBox="1">
            <a:spLocks noGrp="1"/>
          </p:cNvSpPr>
          <p:nvPr>
            <p:ph type="body" idx="1"/>
          </p:nvPr>
        </p:nvSpPr>
        <p:spPr>
          <a:xfrm>
            <a:off x="934721" y="4415790"/>
            <a:ext cx="5140959" cy="4183380"/>
          </a:xfrm>
          <a:prstGeom prst="rect">
            <a:avLst/>
          </a:prstGeom>
          <a:noFill/>
          <a:ln>
            <a:noFill/>
          </a:ln>
        </p:spPr>
        <p:txBody>
          <a:bodyPr lIns="93162" tIns="93162" rIns="93162" bIns="93162" anchor="t" anchorCtr="0"/>
          <a:lstStyle>
            <a:lvl1pPr marL="0" marR="0" lvl="0" indent="0" algn="l" rtl="0">
              <a:lnSpc>
                <a:spcPct val="117999"/>
              </a:lnSpc>
              <a:spcBef>
                <a:spcPts val="0"/>
              </a:spcBef>
              <a:buNone/>
              <a:defRPr sz="2200" b="0" i="0" u="none" strike="noStrike" cap="none">
                <a:latin typeface="Helvetica Neue"/>
                <a:ea typeface="Helvetica Neue"/>
                <a:cs typeface="Helvetica Neue"/>
                <a:sym typeface="Helvetica Neue"/>
              </a:defRPr>
            </a:lvl1pPr>
            <a:lvl2pPr marL="457200" marR="0" lvl="1" indent="215900" algn="l" rtl="0">
              <a:lnSpc>
                <a:spcPct val="117999"/>
              </a:lnSpc>
              <a:spcBef>
                <a:spcPts val="0"/>
              </a:spcBef>
              <a:buNone/>
              <a:defRPr sz="2200" b="0" i="0" u="none" strike="noStrike" cap="none">
                <a:latin typeface="Helvetica Neue"/>
                <a:ea typeface="Helvetica Neue"/>
                <a:cs typeface="Helvetica Neue"/>
                <a:sym typeface="Helvetica Neue"/>
              </a:defRPr>
            </a:lvl2pPr>
            <a:lvl3pPr marL="914400" marR="0" lvl="2" indent="444500" algn="l" rtl="0">
              <a:lnSpc>
                <a:spcPct val="117999"/>
              </a:lnSpc>
              <a:spcBef>
                <a:spcPts val="0"/>
              </a:spcBef>
              <a:buNone/>
              <a:defRPr sz="2200" b="0" i="0" u="none" strike="noStrike" cap="none">
                <a:latin typeface="Helvetica Neue"/>
                <a:ea typeface="Helvetica Neue"/>
                <a:cs typeface="Helvetica Neue"/>
                <a:sym typeface="Helvetica Neue"/>
              </a:defRPr>
            </a:lvl3pPr>
            <a:lvl4pPr marL="1371600" marR="0" lvl="3" indent="673100" algn="l" rtl="0">
              <a:lnSpc>
                <a:spcPct val="117999"/>
              </a:lnSpc>
              <a:spcBef>
                <a:spcPts val="0"/>
              </a:spcBef>
              <a:buNone/>
              <a:defRPr sz="2200" b="0" i="0" u="none" strike="noStrike" cap="none">
                <a:latin typeface="Helvetica Neue"/>
                <a:ea typeface="Helvetica Neue"/>
                <a:cs typeface="Helvetica Neue"/>
                <a:sym typeface="Helvetica Neue"/>
              </a:defRPr>
            </a:lvl4pPr>
            <a:lvl5pPr marL="1828800" marR="0" lvl="4" indent="901700" algn="l" rtl="0">
              <a:lnSpc>
                <a:spcPct val="117999"/>
              </a:lnSpc>
              <a:spcBef>
                <a:spcPts val="0"/>
              </a:spcBef>
              <a:buNone/>
              <a:defRPr sz="2200" b="0" i="0" u="none" strike="noStrike" cap="none">
                <a:latin typeface="Helvetica Neue"/>
                <a:ea typeface="Helvetica Neue"/>
                <a:cs typeface="Helvetica Neue"/>
                <a:sym typeface="Helvetica Neue"/>
              </a:defRPr>
            </a:lvl5pPr>
            <a:lvl6pPr marL="2286000" marR="0" lvl="5" indent="1117600" algn="l" rtl="0">
              <a:lnSpc>
                <a:spcPct val="117999"/>
              </a:lnSpc>
              <a:spcBef>
                <a:spcPts val="0"/>
              </a:spcBef>
              <a:buNone/>
              <a:defRPr sz="2200" b="0" i="0" u="none" strike="noStrike" cap="none">
                <a:latin typeface="Helvetica Neue"/>
                <a:ea typeface="Helvetica Neue"/>
                <a:cs typeface="Helvetica Neue"/>
                <a:sym typeface="Helvetica Neue"/>
              </a:defRPr>
            </a:lvl6pPr>
            <a:lvl7pPr marL="2743200" marR="0" lvl="6" indent="1346200" algn="l" rtl="0">
              <a:lnSpc>
                <a:spcPct val="117999"/>
              </a:lnSpc>
              <a:spcBef>
                <a:spcPts val="0"/>
              </a:spcBef>
              <a:buNone/>
              <a:defRPr sz="2200" b="0" i="0" u="none" strike="noStrike" cap="none">
                <a:latin typeface="Helvetica Neue"/>
                <a:ea typeface="Helvetica Neue"/>
                <a:cs typeface="Helvetica Neue"/>
                <a:sym typeface="Helvetica Neue"/>
              </a:defRPr>
            </a:lvl7pPr>
            <a:lvl8pPr marL="3200400" marR="0" lvl="7" indent="1574800" algn="l" rtl="0">
              <a:lnSpc>
                <a:spcPct val="117999"/>
              </a:lnSpc>
              <a:spcBef>
                <a:spcPts val="0"/>
              </a:spcBef>
              <a:buNone/>
              <a:defRPr sz="2200" b="0" i="0" u="none" strike="noStrike" cap="none">
                <a:latin typeface="Helvetica Neue"/>
                <a:ea typeface="Helvetica Neue"/>
                <a:cs typeface="Helvetica Neue"/>
                <a:sym typeface="Helvetica Neue"/>
              </a:defRPr>
            </a:lvl8pPr>
            <a:lvl9pPr marL="3657600" marR="0" lvl="8" indent="1803400" algn="l" rtl="0">
              <a:lnSpc>
                <a:spcPct val="117999"/>
              </a:lnSpc>
              <a:spcBef>
                <a:spcPts val="0"/>
              </a:spcBef>
              <a:buNone/>
              <a:defRPr sz="2200" b="0" i="0" u="none" strike="noStrike" cap="none">
                <a:latin typeface="Helvetica Neue"/>
                <a:ea typeface="Helvetica Neue"/>
                <a:cs typeface="Helvetica Neue"/>
                <a:sym typeface="Helvetica Neue"/>
              </a:defRPr>
            </a:lvl9pPr>
          </a:lstStyle>
          <a:p>
            <a:endParaRPr/>
          </a:p>
        </p:txBody>
      </p:sp>
    </p:spTree>
    <p:extLst>
      <p:ext uri="{BB962C8B-B14F-4D97-AF65-F5344CB8AC3E}">
        <p14:creationId xmlns:p14="http://schemas.microsoft.com/office/powerpoint/2010/main" val="86740000"/>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9"/>
        <p:cNvGrpSpPr/>
        <p:nvPr/>
      </p:nvGrpSpPr>
      <p:grpSpPr>
        <a:xfrm>
          <a:off x="0" y="0"/>
          <a:ext cx="0" cy="0"/>
          <a:chOff x="0" y="0"/>
          <a:chExt cx="0" cy="0"/>
        </a:xfrm>
      </p:grpSpPr>
      <p:sp>
        <p:nvSpPr>
          <p:cNvPr id="2310" name="Shape 2310"/>
          <p:cNvSpPr txBox="1">
            <a:spLocks noGrp="1"/>
          </p:cNvSpPr>
          <p:nvPr>
            <p:ph type="body" idx="1"/>
          </p:nvPr>
        </p:nvSpPr>
        <p:spPr>
          <a:xfrm>
            <a:off x="934721" y="4415790"/>
            <a:ext cx="5140959" cy="4183380"/>
          </a:xfrm>
          <a:prstGeom prst="rect">
            <a:avLst/>
          </a:prstGeom>
        </p:spPr>
        <p:txBody>
          <a:bodyPr lIns="93162" tIns="93162" rIns="93162" bIns="93162" anchor="t" anchorCtr="0">
            <a:noAutofit/>
          </a:bodyPr>
          <a:lstStyle/>
          <a:p>
            <a:endParaRPr/>
          </a:p>
        </p:txBody>
      </p:sp>
      <p:sp>
        <p:nvSpPr>
          <p:cNvPr id="2311" name="Shape 2311"/>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94049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9EDED1C-4656-4CF8-AD34-DC4A65BB391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08423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3.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3.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3.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3.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image" Target="../media/image7.png"/><Relationship Id="rId1" Type="http://schemas.openxmlformats.org/officeDocument/2006/relationships/slideMaster" Target="../slideMasters/slideMaster10.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19.png"/></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462073" y="2516681"/>
            <a:ext cx="10069370" cy="2600961"/>
          </a:xfrm>
        </p:spPr>
        <p:txBody>
          <a:bodyPr anchor="b">
            <a:normAutofit/>
          </a:bodyPr>
          <a:lstStyle>
            <a:lvl1pPr algn="ctr">
              <a:defRPr sz="7680"/>
            </a:lvl1pPr>
          </a:lstStyle>
          <a:p>
            <a:r>
              <a:rPr lang="en-US"/>
              <a:t>Click to edit Master title style</a:t>
            </a:r>
          </a:p>
        </p:txBody>
      </p:sp>
      <p:sp>
        <p:nvSpPr>
          <p:cNvPr id="3" name="Subtitle 2"/>
          <p:cNvSpPr>
            <a:spLocks noGrp="1"/>
          </p:cNvSpPr>
          <p:nvPr>
            <p:ph type="subTitle" idx="1"/>
          </p:nvPr>
        </p:nvSpPr>
        <p:spPr>
          <a:xfrm>
            <a:off x="1462073" y="5117638"/>
            <a:ext cx="10069370" cy="1493144"/>
          </a:xfrm>
        </p:spPr>
        <p:txBody>
          <a:bodyPr anchor="t"/>
          <a:lstStyle>
            <a:lvl1pPr marL="0" indent="0" algn="ctr">
              <a:buNone/>
              <a:defRPr>
                <a:solidFill>
                  <a:schemeClr val="tx1"/>
                </a:solidFill>
              </a:defRPr>
            </a:lvl1pPr>
            <a:lvl2pPr marL="650230" indent="0" algn="ctr">
              <a:buNone/>
              <a:defRPr>
                <a:solidFill>
                  <a:schemeClr val="tx1">
                    <a:tint val="75000"/>
                  </a:schemeClr>
                </a:solidFill>
              </a:defRPr>
            </a:lvl2pPr>
            <a:lvl3pPr marL="1300460" indent="0" algn="ctr">
              <a:buNone/>
              <a:defRPr>
                <a:solidFill>
                  <a:schemeClr val="tx1">
                    <a:tint val="75000"/>
                  </a:schemeClr>
                </a:solidFill>
              </a:defRPr>
            </a:lvl3pPr>
            <a:lvl4pPr marL="1950690" indent="0" algn="ctr">
              <a:buNone/>
              <a:defRPr>
                <a:solidFill>
                  <a:schemeClr val="tx1">
                    <a:tint val="75000"/>
                  </a:schemeClr>
                </a:solidFill>
              </a:defRPr>
            </a:lvl4pPr>
            <a:lvl5pPr marL="2600919" indent="0" algn="ctr">
              <a:buNone/>
              <a:defRPr>
                <a:solidFill>
                  <a:schemeClr val="tx1">
                    <a:tint val="75000"/>
                  </a:schemeClr>
                </a:solidFill>
              </a:defRPr>
            </a:lvl5pPr>
            <a:lvl6pPr marL="3251149" indent="0" algn="ctr">
              <a:buNone/>
              <a:defRPr>
                <a:solidFill>
                  <a:schemeClr val="tx1">
                    <a:tint val="75000"/>
                  </a:schemeClr>
                </a:solidFill>
              </a:defRPr>
            </a:lvl6pPr>
            <a:lvl7pPr marL="3901379" indent="0" algn="ctr">
              <a:buNone/>
              <a:defRPr>
                <a:solidFill>
                  <a:schemeClr val="tx1">
                    <a:tint val="75000"/>
                  </a:schemeClr>
                </a:solidFill>
              </a:defRPr>
            </a:lvl7pPr>
            <a:lvl8pPr marL="4551609" indent="0" algn="ctr">
              <a:buNone/>
              <a:defRPr>
                <a:solidFill>
                  <a:schemeClr val="tx1">
                    <a:tint val="75000"/>
                  </a:schemeClr>
                </a:solidFill>
              </a:defRPr>
            </a:lvl8pPr>
            <a:lvl9pPr marL="520183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8A87A34-81AB-432B-8DAE-1953F412C126}" type="datetimeFigureOut">
              <a:rPr lang="en-US" smtClean="0"/>
              <a:pPr/>
              <a:t>4/7/2025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6355031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Slate-V2-SD-pano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126" y="768121"/>
            <a:ext cx="10888548" cy="5453332"/>
          </a:xfrm>
          <a:prstGeom prst="rect">
            <a:avLst/>
          </a:prstGeom>
        </p:spPr>
      </p:pic>
      <p:sp>
        <p:nvSpPr>
          <p:cNvPr id="2" name="Title 1"/>
          <p:cNvSpPr>
            <a:spLocks noGrp="1"/>
          </p:cNvSpPr>
          <p:nvPr>
            <p:ph type="title"/>
          </p:nvPr>
        </p:nvSpPr>
        <p:spPr>
          <a:xfrm>
            <a:off x="974726" y="6492807"/>
            <a:ext cx="11045682" cy="772938"/>
          </a:xfrm>
        </p:spPr>
        <p:txBody>
          <a:bodyPr anchor="b">
            <a:normAutofit/>
          </a:bodyPr>
          <a:lstStyle>
            <a:lvl1pPr algn="ctr">
              <a:defRPr sz="3982"/>
            </a:lvl1pPr>
          </a:lstStyle>
          <a:p>
            <a:r>
              <a:rPr lang="en-US"/>
              <a:t>Click to edit Master title style</a:t>
            </a:r>
          </a:p>
        </p:txBody>
      </p:sp>
      <p:sp>
        <p:nvSpPr>
          <p:cNvPr id="3" name="Picture Placeholder 2"/>
          <p:cNvSpPr>
            <a:spLocks noGrp="1" noChangeAspect="1"/>
          </p:cNvSpPr>
          <p:nvPr>
            <p:ph type="pic" idx="1"/>
          </p:nvPr>
        </p:nvSpPr>
        <p:spPr>
          <a:xfrm>
            <a:off x="1317287" y="988459"/>
            <a:ext cx="10361742" cy="5014288"/>
          </a:xfrm>
          <a:effectLst>
            <a:outerShdw blurRad="38100" dist="25400" dir="4440000">
              <a:srgbClr val="000000">
                <a:alpha val="36000"/>
              </a:srgbClr>
            </a:outerShdw>
          </a:effectLst>
        </p:spPr>
        <p:txBody>
          <a:bodyPr anchor="t">
            <a:normAutofit/>
          </a:bodyPr>
          <a:lstStyle>
            <a:lvl1pPr marL="0" indent="0" algn="ctr">
              <a:buNone/>
              <a:defRPr sz="2844"/>
            </a:lvl1pPr>
            <a:lvl2pPr marL="650230" indent="0">
              <a:buNone/>
              <a:defRPr sz="2844"/>
            </a:lvl2pPr>
            <a:lvl3pPr marL="1300460" indent="0">
              <a:buNone/>
              <a:defRPr sz="2844"/>
            </a:lvl3pPr>
            <a:lvl4pPr marL="1950690" indent="0">
              <a:buNone/>
              <a:defRPr sz="2844"/>
            </a:lvl4pPr>
            <a:lvl5pPr marL="2600919" indent="0">
              <a:buNone/>
              <a:defRPr sz="2844"/>
            </a:lvl5pPr>
            <a:lvl6pPr marL="3251149" indent="0">
              <a:buNone/>
              <a:defRPr sz="2844"/>
            </a:lvl6pPr>
            <a:lvl7pPr marL="3901379" indent="0">
              <a:buNone/>
              <a:defRPr sz="2844"/>
            </a:lvl7pPr>
            <a:lvl8pPr marL="4551609" indent="0">
              <a:buNone/>
              <a:defRPr sz="2844"/>
            </a:lvl8pPr>
            <a:lvl9pPr marL="5201839" indent="0">
              <a:buNone/>
              <a:defRPr sz="2844"/>
            </a:lvl9pPr>
          </a:lstStyle>
          <a:p>
            <a:r>
              <a:rPr lang="en-US"/>
              <a:t>Click icon to add picture</a:t>
            </a:r>
          </a:p>
        </p:txBody>
      </p:sp>
      <p:sp>
        <p:nvSpPr>
          <p:cNvPr id="4" name="Text Placeholder 3"/>
          <p:cNvSpPr>
            <a:spLocks noGrp="1"/>
          </p:cNvSpPr>
          <p:nvPr>
            <p:ph type="body" sz="half" idx="2"/>
          </p:nvPr>
        </p:nvSpPr>
        <p:spPr>
          <a:xfrm>
            <a:off x="974714" y="7265746"/>
            <a:ext cx="11044014" cy="970627"/>
          </a:xfrm>
        </p:spPr>
        <p:txBody>
          <a:bodyPr anchor="t"/>
          <a:lstStyle>
            <a:lvl1pPr marL="0" indent="0" algn="ctr">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4/7/2025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407761384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87307" y="2431628"/>
            <a:ext cx="11216640" cy="4057226"/>
          </a:xfrm>
        </p:spPr>
        <p:txBody>
          <a:bodyPr anchor="b"/>
          <a:lstStyle>
            <a:lvl1pPr>
              <a:defRPr sz="6400"/>
            </a:lvl1pPr>
          </a:lstStyle>
          <a:p>
            <a:r>
              <a:rPr lang="en-US"/>
              <a:t>Click to edit Master title style</a:t>
            </a:r>
          </a:p>
        </p:txBody>
      </p:sp>
      <p:sp>
        <p:nvSpPr>
          <p:cNvPr id="3" name="Text Placeholder 2"/>
          <p:cNvSpPr>
            <a:spLocks noGrp="1"/>
          </p:cNvSpPr>
          <p:nvPr>
            <p:ph type="body" idx="1"/>
          </p:nvPr>
        </p:nvSpPr>
        <p:spPr>
          <a:xfrm>
            <a:off x="887307" y="6527237"/>
            <a:ext cx="11216640" cy="2133599"/>
          </a:xfrm>
        </p:spPr>
        <p:txBody>
          <a:bodyPr/>
          <a:lstStyle>
            <a:lvl1pPr marL="0" indent="0">
              <a:buNone/>
              <a:defRPr sz="2560">
                <a:solidFill>
                  <a:schemeClr val="tx1">
                    <a:tint val="75000"/>
                  </a:schemeClr>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9BB5717-EA46-46C3-B183-00A508613732}" type="datetimeFigureOut">
              <a:rPr lang="en-US" smtClean="0"/>
              <a:t>4/7/2025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435746965"/>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94080" y="2596444"/>
            <a:ext cx="5527040" cy="618857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83680" y="2596444"/>
            <a:ext cx="5527040" cy="618857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9BB5717-EA46-46C3-B183-00A508613732}" type="datetimeFigureOut">
              <a:rPr lang="en-US" smtClean="0"/>
              <a:t>4/7/2025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2923362946"/>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95774" y="519290"/>
            <a:ext cx="11216640" cy="1885245"/>
          </a:xfrm>
        </p:spPr>
        <p:txBody>
          <a:bodyPr/>
          <a:lstStyle/>
          <a:p>
            <a:r>
              <a:rPr lang="en-US"/>
              <a:t>Click to edit Master title style</a:t>
            </a:r>
          </a:p>
        </p:txBody>
      </p:sp>
      <p:sp>
        <p:nvSpPr>
          <p:cNvPr id="3" name="Text Placeholder 2"/>
          <p:cNvSpPr>
            <a:spLocks noGrp="1"/>
          </p:cNvSpPr>
          <p:nvPr>
            <p:ph type="body" idx="1"/>
          </p:nvPr>
        </p:nvSpPr>
        <p:spPr>
          <a:xfrm>
            <a:off x="895775" y="2390987"/>
            <a:ext cx="5501639"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Edit Master text styles</a:t>
            </a:r>
          </a:p>
        </p:txBody>
      </p:sp>
      <p:sp>
        <p:nvSpPr>
          <p:cNvPr id="4" name="Content Placeholder 3"/>
          <p:cNvSpPr>
            <a:spLocks noGrp="1"/>
          </p:cNvSpPr>
          <p:nvPr>
            <p:ph sz="half" idx="2"/>
          </p:nvPr>
        </p:nvSpPr>
        <p:spPr>
          <a:xfrm>
            <a:off x="895775" y="3562773"/>
            <a:ext cx="5501639" cy="52403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83680" y="2390987"/>
            <a:ext cx="5528734"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Edit Master text styles</a:t>
            </a:r>
          </a:p>
        </p:txBody>
      </p:sp>
      <p:sp>
        <p:nvSpPr>
          <p:cNvPr id="6" name="Content Placeholder 5"/>
          <p:cNvSpPr>
            <a:spLocks noGrp="1"/>
          </p:cNvSpPr>
          <p:nvPr>
            <p:ph sz="quarter" idx="4"/>
          </p:nvPr>
        </p:nvSpPr>
        <p:spPr>
          <a:xfrm>
            <a:off x="6583680" y="3562773"/>
            <a:ext cx="5528734" cy="52403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9BB5717-EA46-46C3-B183-00A508613732}" type="datetimeFigureOut">
              <a:rPr lang="en-US" smtClean="0"/>
              <a:t>4/7/2025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601894784"/>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9BB5717-EA46-46C3-B183-00A508613732}" type="datetimeFigureOut">
              <a:rPr lang="en-US" smtClean="0"/>
              <a:t>4/7/2025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2454617795"/>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9BB5717-EA46-46C3-B183-00A508613732}" type="datetimeFigureOut">
              <a:rPr lang="en-US" smtClean="0"/>
              <a:t>4/7/2025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681027908"/>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Content Placeholder 2"/>
          <p:cNvSpPr>
            <a:spLocks noGrp="1"/>
          </p:cNvSpPr>
          <p:nvPr>
            <p:ph idx="1"/>
          </p:nvPr>
        </p:nvSpPr>
        <p:spPr>
          <a:xfrm>
            <a:off x="5528734" y="1404338"/>
            <a:ext cx="6583680" cy="6931378"/>
          </a:xfrm>
        </p:spPr>
        <p:txBody>
          <a:bodyPr/>
          <a:lstStyle>
            <a:lvl1pPr>
              <a:defRPr sz="3413"/>
            </a:lvl1pPr>
            <a:lvl2pPr>
              <a:defRPr sz="2987"/>
            </a:lvl2pPr>
            <a:lvl3pPr>
              <a:defRPr sz="2560"/>
            </a:lvl3pPr>
            <a:lvl4pPr>
              <a:defRPr sz="2133"/>
            </a:lvl4pPr>
            <a:lvl5pPr>
              <a:defRPr sz="2133"/>
            </a:lvl5pPr>
            <a:lvl6pPr>
              <a:defRPr sz="2133"/>
            </a:lvl6pPr>
            <a:lvl7pPr>
              <a:defRPr sz="2133"/>
            </a:lvl7pPr>
            <a:lvl8pPr>
              <a:defRPr sz="2133"/>
            </a:lvl8pPr>
            <a:lvl9pPr>
              <a:defRPr sz="2133"/>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Edit Master text styles</a:t>
            </a:r>
          </a:p>
        </p:txBody>
      </p:sp>
      <p:sp>
        <p:nvSpPr>
          <p:cNvPr id="5" name="Date Placeholder 4"/>
          <p:cNvSpPr>
            <a:spLocks noGrp="1"/>
          </p:cNvSpPr>
          <p:nvPr>
            <p:ph type="dt" sz="half" idx="10"/>
          </p:nvPr>
        </p:nvSpPr>
        <p:spPr/>
        <p:txBody>
          <a:bodyPr/>
          <a:lstStyle/>
          <a:p>
            <a:fld id="{79BB5717-EA46-46C3-B183-00A508613732}" type="datetimeFigureOut">
              <a:rPr lang="en-US" smtClean="0"/>
              <a:t>4/7/2025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4195944253"/>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Picture Placeholder 2"/>
          <p:cNvSpPr>
            <a:spLocks noGrp="1"/>
          </p:cNvSpPr>
          <p:nvPr>
            <p:ph type="pic" idx="1"/>
          </p:nvPr>
        </p:nvSpPr>
        <p:spPr>
          <a:xfrm>
            <a:off x="5528734" y="1404338"/>
            <a:ext cx="6583680" cy="6931378"/>
          </a:xfrm>
        </p:spPr>
        <p:txBody>
          <a:bodyPr/>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endParaRPr lang="en-US"/>
          </a:p>
        </p:txBody>
      </p:sp>
      <p:sp>
        <p:nvSpPr>
          <p:cNvPr id="4" name="Text Placeholder 3"/>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Edit Master text styles</a:t>
            </a:r>
          </a:p>
        </p:txBody>
      </p:sp>
      <p:sp>
        <p:nvSpPr>
          <p:cNvPr id="5" name="Date Placeholder 4"/>
          <p:cNvSpPr>
            <a:spLocks noGrp="1"/>
          </p:cNvSpPr>
          <p:nvPr>
            <p:ph type="dt" sz="half" idx="10"/>
          </p:nvPr>
        </p:nvSpPr>
        <p:spPr/>
        <p:txBody>
          <a:bodyPr/>
          <a:lstStyle/>
          <a:p>
            <a:fld id="{79BB5717-EA46-46C3-B183-00A508613732}" type="datetimeFigureOut">
              <a:rPr lang="en-US" smtClean="0"/>
              <a:t>4/7/2025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3293914632"/>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9BB5717-EA46-46C3-B183-00A508613732}" type="datetimeFigureOut">
              <a:rPr lang="en-US" smtClean="0"/>
              <a:t>4/7/2025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1487915508"/>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06560" y="519289"/>
            <a:ext cx="2804160" cy="82657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94080" y="519289"/>
            <a:ext cx="8249920" cy="82657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9BB5717-EA46-46C3-B183-00A508613732}" type="datetimeFigureOut">
              <a:rPr lang="en-US" smtClean="0"/>
              <a:t>4/7/2025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220168011"/>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5360" y="1596249"/>
            <a:ext cx="11054080" cy="3395698"/>
          </a:xfrm>
        </p:spPr>
        <p:txBody>
          <a:bodyPr anchor="b"/>
          <a:lstStyle>
            <a:lvl1pPr algn="ctr">
              <a:defRPr sz="8533"/>
            </a:lvl1pPr>
          </a:lstStyle>
          <a:p>
            <a:r>
              <a:rPr lang="en-US"/>
              <a:t>Click to edit Master title style</a:t>
            </a:r>
          </a:p>
        </p:txBody>
      </p:sp>
      <p:sp>
        <p:nvSpPr>
          <p:cNvPr id="3" name="Subtitle 2"/>
          <p:cNvSpPr>
            <a:spLocks noGrp="1"/>
          </p:cNvSpPr>
          <p:nvPr>
            <p:ph type="subTitle" idx="1"/>
          </p:nvPr>
        </p:nvSpPr>
        <p:spPr>
          <a:xfrm>
            <a:off x="1625600" y="5122898"/>
            <a:ext cx="9753600" cy="2354862"/>
          </a:xfrm>
        </p:spPr>
        <p:txBody>
          <a:bodyPr/>
          <a:lstStyle>
            <a:lvl1pPr marL="0" indent="0" algn="ctr">
              <a:buNone/>
              <a:defRPr sz="3413"/>
            </a:lvl1pPr>
            <a:lvl2pPr marL="650230" indent="0" algn="ctr">
              <a:buNone/>
              <a:defRPr sz="2844"/>
            </a:lvl2pPr>
            <a:lvl3pPr marL="1300460" indent="0" algn="ctr">
              <a:buNone/>
              <a:defRPr sz="2560"/>
            </a:lvl3pPr>
            <a:lvl4pPr marL="1950690" indent="0" algn="ctr">
              <a:buNone/>
              <a:defRPr sz="2276"/>
            </a:lvl4pPr>
            <a:lvl5pPr marL="2600919" indent="0" algn="ctr">
              <a:buNone/>
              <a:defRPr sz="2276"/>
            </a:lvl5pPr>
            <a:lvl6pPr marL="3251149" indent="0" algn="ctr">
              <a:buNone/>
              <a:defRPr sz="2276"/>
            </a:lvl6pPr>
            <a:lvl7pPr marL="3901379" indent="0" algn="ctr">
              <a:buNone/>
              <a:defRPr sz="2276"/>
            </a:lvl7pPr>
            <a:lvl8pPr marL="4551609" indent="0" algn="ctr">
              <a:buNone/>
              <a:defRPr sz="2276"/>
            </a:lvl8pPr>
            <a:lvl9pPr marL="5201839" indent="0" algn="ctr">
              <a:buNone/>
              <a:defRPr sz="2276"/>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4/7/2025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7685280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74714" y="865332"/>
            <a:ext cx="11044014" cy="5026623"/>
          </a:xfrm>
        </p:spPr>
        <p:txBody>
          <a:bodyPr anchor="ctr"/>
          <a:lstStyle>
            <a:lvl1pPr>
              <a:defRPr sz="4551"/>
            </a:lvl1pPr>
          </a:lstStyle>
          <a:p>
            <a:r>
              <a:rPr lang="en-US"/>
              <a:t>Click to edit Master title style</a:t>
            </a:r>
          </a:p>
        </p:txBody>
      </p:sp>
      <p:sp>
        <p:nvSpPr>
          <p:cNvPr id="4" name="Text Placeholder 3"/>
          <p:cNvSpPr>
            <a:spLocks noGrp="1"/>
          </p:cNvSpPr>
          <p:nvPr>
            <p:ph type="body" sz="half" idx="2"/>
          </p:nvPr>
        </p:nvSpPr>
        <p:spPr>
          <a:xfrm>
            <a:off x="974714" y="6108701"/>
            <a:ext cx="11044014" cy="2135930"/>
          </a:xfrm>
        </p:spPr>
        <p:txBody>
          <a:bodyPr anchor="ctr"/>
          <a:lstStyle>
            <a:lvl1pPr marL="0" indent="0" algn="ctr">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4/7/2025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416258763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4/7/2025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43054442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87307" y="2431629"/>
            <a:ext cx="11216640" cy="4057226"/>
          </a:xfrm>
        </p:spPr>
        <p:txBody>
          <a:bodyPr anchor="b"/>
          <a:lstStyle>
            <a:lvl1pPr>
              <a:defRPr sz="8533"/>
            </a:lvl1pPr>
          </a:lstStyle>
          <a:p>
            <a:r>
              <a:rPr lang="en-US"/>
              <a:t>Click to edit Master title style</a:t>
            </a:r>
          </a:p>
        </p:txBody>
      </p:sp>
      <p:sp>
        <p:nvSpPr>
          <p:cNvPr id="3" name="Text Placeholder 2"/>
          <p:cNvSpPr>
            <a:spLocks noGrp="1"/>
          </p:cNvSpPr>
          <p:nvPr>
            <p:ph type="body" idx="1"/>
          </p:nvPr>
        </p:nvSpPr>
        <p:spPr>
          <a:xfrm>
            <a:off x="887307" y="6527239"/>
            <a:ext cx="11216640" cy="2133599"/>
          </a:xfrm>
        </p:spPr>
        <p:txBody>
          <a:bodyPr/>
          <a:lstStyle>
            <a:lvl1pPr marL="0" indent="0">
              <a:buNone/>
              <a:defRPr sz="3413">
                <a:solidFill>
                  <a:schemeClr val="tx1"/>
                </a:solidFill>
              </a:defRPr>
            </a:lvl1pPr>
            <a:lvl2pPr marL="650230" indent="0">
              <a:buNone/>
              <a:defRPr sz="2844">
                <a:solidFill>
                  <a:schemeClr val="tx1">
                    <a:tint val="75000"/>
                  </a:schemeClr>
                </a:solidFill>
              </a:defRPr>
            </a:lvl2pPr>
            <a:lvl3pPr marL="1300460" indent="0">
              <a:buNone/>
              <a:defRPr sz="2560">
                <a:solidFill>
                  <a:schemeClr val="tx1">
                    <a:tint val="75000"/>
                  </a:schemeClr>
                </a:solidFill>
              </a:defRPr>
            </a:lvl3pPr>
            <a:lvl4pPr marL="1950690" indent="0">
              <a:buNone/>
              <a:defRPr sz="2276">
                <a:solidFill>
                  <a:schemeClr val="tx1">
                    <a:tint val="75000"/>
                  </a:schemeClr>
                </a:solidFill>
              </a:defRPr>
            </a:lvl4pPr>
            <a:lvl5pPr marL="2600919" indent="0">
              <a:buNone/>
              <a:defRPr sz="2276">
                <a:solidFill>
                  <a:schemeClr val="tx1">
                    <a:tint val="75000"/>
                  </a:schemeClr>
                </a:solidFill>
              </a:defRPr>
            </a:lvl5pPr>
            <a:lvl6pPr marL="3251149" indent="0">
              <a:buNone/>
              <a:defRPr sz="2276">
                <a:solidFill>
                  <a:schemeClr val="tx1">
                    <a:tint val="75000"/>
                  </a:schemeClr>
                </a:solidFill>
              </a:defRPr>
            </a:lvl6pPr>
            <a:lvl7pPr marL="3901379" indent="0">
              <a:buNone/>
              <a:defRPr sz="2276">
                <a:solidFill>
                  <a:schemeClr val="tx1">
                    <a:tint val="75000"/>
                  </a:schemeClr>
                </a:solidFill>
              </a:defRPr>
            </a:lvl7pPr>
            <a:lvl8pPr marL="4551609" indent="0">
              <a:buNone/>
              <a:defRPr sz="2276">
                <a:solidFill>
                  <a:schemeClr val="tx1">
                    <a:tint val="75000"/>
                  </a:schemeClr>
                </a:solidFill>
              </a:defRPr>
            </a:lvl8pPr>
            <a:lvl9pPr marL="5201839" indent="0">
              <a:buNone/>
              <a:defRPr sz="2276">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4/7/2025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65399705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940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836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dirty="0"/>
              <a:t>4/7/2025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41349220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95774" y="519291"/>
            <a:ext cx="11216640" cy="1885245"/>
          </a:xfrm>
        </p:spPr>
        <p:txBody>
          <a:bodyPr/>
          <a:lstStyle/>
          <a:p>
            <a:r>
              <a:rPr lang="en-US"/>
              <a:t>Click to edit Master title style</a:t>
            </a:r>
          </a:p>
        </p:txBody>
      </p:sp>
      <p:sp>
        <p:nvSpPr>
          <p:cNvPr id="3" name="Text Placeholder 2"/>
          <p:cNvSpPr>
            <a:spLocks noGrp="1"/>
          </p:cNvSpPr>
          <p:nvPr>
            <p:ph type="body" idx="1"/>
          </p:nvPr>
        </p:nvSpPr>
        <p:spPr>
          <a:xfrm>
            <a:off x="895775" y="2390987"/>
            <a:ext cx="5501639" cy="1171786"/>
          </a:xfrm>
        </p:spPr>
        <p:txBody>
          <a:bodyPr anchor="b"/>
          <a:lstStyle>
            <a:lvl1pPr marL="0" indent="0">
              <a:buNone/>
              <a:defRPr sz="3413" b="1"/>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Click to edit Master text styles</a:t>
            </a:r>
          </a:p>
        </p:txBody>
      </p:sp>
      <p:sp>
        <p:nvSpPr>
          <p:cNvPr id="4" name="Content Placeholder 3"/>
          <p:cNvSpPr>
            <a:spLocks noGrp="1"/>
          </p:cNvSpPr>
          <p:nvPr>
            <p:ph sz="half" idx="2"/>
          </p:nvPr>
        </p:nvSpPr>
        <p:spPr>
          <a:xfrm>
            <a:off x="895775" y="3562773"/>
            <a:ext cx="5501639"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83681" y="2390987"/>
            <a:ext cx="5528734" cy="1171786"/>
          </a:xfrm>
        </p:spPr>
        <p:txBody>
          <a:bodyPr anchor="b"/>
          <a:lstStyle>
            <a:lvl1pPr marL="0" indent="0">
              <a:buNone/>
              <a:defRPr sz="3413" b="1"/>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Click to edit Master text styles</a:t>
            </a:r>
          </a:p>
        </p:txBody>
      </p:sp>
      <p:sp>
        <p:nvSpPr>
          <p:cNvPr id="6" name="Content Placeholder 5"/>
          <p:cNvSpPr>
            <a:spLocks noGrp="1"/>
          </p:cNvSpPr>
          <p:nvPr>
            <p:ph sz="quarter" idx="4"/>
          </p:nvPr>
        </p:nvSpPr>
        <p:spPr>
          <a:xfrm>
            <a:off x="6583681" y="3562773"/>
            <a:ext cx="5528734"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dirty="0"/>
              <a:t>4/7/2025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27561371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4/7/2025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402845030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4/7/2025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67894419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650240"/>
            <a:ext cx="4194386" cy="2275840"/>
          </a:xfrm>
        </p:spPr>
        <p:txBody>
          <a:bodyPr anchor="b"/>
          <a:lstStyle>
            <a:lvl1pPr>
              <a:defRPr sz="4551"/>
            </a:lvl1pPr>
          </a:lstStyle>
          <a:p>
            <a:r>
              <a:rPr lang="en-US"/>
              <a:t>Click to edit Master title style</a:t>
            </a:r>
          </a:p>
        </p:txBody>
      </p:sp>
      <p:sp>
        <p:nvSpPr>
          <p:cNvPr id="3" name="Content Placeholder 2"/>
          <p:cNvSpPr>
            <a:spLocks noGrp="1"/>
          </p:cNvSpPr>
          <p:nvPr>
            <p:ph idx="1"/>
          </p:nvPr>
        </p:nvSpPr>
        <p:spPr>
          <a:xfrm>
            <a:off x="5528734" y="1404340"/>
            <a:ext cx="6583680" cy="6931378"/>
          </a:xfrm>
        </p:spPr>
        <p:txBody>
          <a:bodyPr/>
          <a:lstStyle>
            <a:lvl1pPr>
              <a:defRPr sz="4551"/>
            </a:lvl1pPr>
            <a:lvl2pPr>
              <a:defRPr sz="3982"/>
            </a:lvl2pPr>
            <a:lvl3pPr>
              <a:defRPr sz="3413"/>
            </a:lvl3pPr>
            <a:lvl4pPr>
              <a:defRPr sz="2844"/>
            </a:lvl4pPr>
            <a:lvl5pPr>
              <a:defRPr sz="2844"/>
            </a:lvl5pPr>
            <a:lvl6pPr>
              <a:defRPr sz="2844"/>
            </a:lvl6pPr>
            <a:lvl7pPr>
              <a:defRPr sz="2844"/>
            </a:lvl7pPr>
            <a:lvl8pPr>
              <a:defRPr sz="2844"/>
            </a:lvl8pPr>
            <a:lvl9pPr>
              <a:defRPr sz="284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95774" y="2926080"/>
            <a:ext cx="4194386" cy="5420925"/>
          </a:xfrm>
        </p:spPr>
        <p:txBody>
          <a:bodyPr/>
          <a:lstStyle>
            <a:lvl1pPr marL="0" indent="0">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4/7/2025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418344780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650240"/>
            <a:ext cx="4194386" cy="2275840"/>
          </a:xfrm>
        </p:spPr>
        <p:txBody>
          <a:bodyPr anchor="b"/>
          <a:lstStyle>
            <a:lvl1pPr>
              <a:defRPr sz="4551"/>
            </a:lvl1pPr>
          </a:lstStyle>
          <a:p>
            <a:r>
              <a:rPr lang="en-US"/>
              <a:t>Click to edit Master title style</a:t>
            </a:r>
          </a:p>
        </p:txBody>
      </p:sp>
      <p:sp>
        <p:nvSpPr>
          <p:cNvPr id="3" name="Picture Placeholder 2"/>
          <p:cNvSpPr>
            <a:spLocks noGrp="1" noChangeAspect="1"/>
          </p:cNvSpPr>
          <p:nvPr>
            <p:ph type="pic" idx="1"/>
          </p:nvPr>
        </p:nvSpPr>
        <p:spPr>
          <a:xfrm>
            <a:off x="5528734" y="1404340"/>
            <a:ext cx="6583680" cy="6931378"/>
          </a:xfrm>
        </p:spPr>
        <p:txBody>
          <a:bodyPr anchor="t"/>
          <a:lstStyle>
            <a:lvl1pPr marL="0" indent="0">
              <a:buNone/>
              <a:defRPr sz="4551"/>
            </a:lvl1pPr>
            <a:lvl2pPr marL="650230" indent="0">
              <a:buNone/>
              <a:defRPr sz="3982"/>
            </a:lvl2pPr>
            <a:lvl3pPr marL="1300460" indent="0">
              <a:buNone/>
              <a:defRPr sz="3413"/>
            </a:lvl3pPr>
            <a:lvl4pPr marL="1950690" indent="0">
              <a:buNone/>
              <a:defRPr sz="2844"/>
            </a:lvl4pPr>
            <a:lvl5pPr marL="2600919" indent="0">
              <a:buNone/>
              <a:defRPr sz="2844"/>
            </a:lvl5pPr>
            <a:lvl6pPr marL="3251149" indent="0">
              <a:buNone/>
              <a:defRPr sz="2844"/>
            </a:lvl6pPr>
            <a:lvl7pPr marL="3901379" indent="0">
              <a:buNone/>
              <a:defRPr sz="2844"/>
            </a:lvl7pPr>
            <a:lvl8pPr marL="4551609" indent="0">
              <a:buNone/>
              <a:defRPr sz="2844"/>
            </a:lvl8pPr>
            <a:lvl9pPr marL="5201839" indent="0">
              <a:buNone/>
              <a:defRPr sz="2844"/>
            </a:lvl9pPr>
          </a:lstStyle>
          <a:p>
            <a:endParaRPr lang="en-US"/>
          </a:p>
        </p:txBody>
      </p:sp>
      <p:sp>
        <p:nvSpPr>
          <p:cNvPr id="4" name="Text Placeholder 3"/>
          <p:cNvSpPr>
            <a:spLocks noGrp="1"/>
          </p:cNvSpPr>
          <p:nvPr>
            <p:ph type="body" sz="half" idx="2"/>
          </p:nvPr>
        </p:nvSpPr>
        <p:spPr>
          <a:xfrm>
            <a:off x="895774" y="2926080"/>
            <a:ext cx="4194386" cy="5420925"/>
          </a:xfrm>
        </p:spPr>
        <p:txBody>
          <a:bodyPr/>
          <a:lstStyle>
            <a:lvl1pPr marL="0" indent="0">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4/7/2025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59080660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4/7/2025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3491784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06561" y="519289"/>
            <a:ext cx="2804160" cy="82657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94081" y="519289"/>
            <a:ext cx="8249920" cy="82657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4/7/2025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6884897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42626" y="866986"/>
            <a:ext cx="9922935" cy="4256575"/>
          </a:xfrm>
        </p:spPr>
        <p:txBody>
          <a:bodyPr anchor="ctr"/>
          <a:lstStyle>
            <a:lvl1pPr>
              <a:defRPr sz="4551"/>
            </a:lvl1pPr>
          </a:lstStyle>
          <a:p>
            <a:r>
              <a:rPr lang="en-US"/>
              <a:t>Click to edit Master title style</a:t>
            </a:r>
          </a:p>
        </p:txBody>
      </p:sp>
      <p:sp>
        <p:nvSpPr>
          <p:cNvPr id="12" name="Text Placeholder 3"/>
          <p:cNvSpPr>
            <a:spLocks noGrp="1"/>
          </p:cNvSpPr>
          <p:nvPr>
            <p:ph type="body" sz="half" idx="13"/>
          </p:nvPr>
        </p:nvSpPr>
        <p:spPr>
          <a:xfrm>
            <a:off x="1835355" y="5134270"/>
            <a:ext cx="9335785" cy="757687"/>
          </a:xfrm>
        </p:spPr>
        <p:txBody>
          <a:bodyPr anchor="t">
            <a:normAutofit/>
          </a:bodyPr>
          <a:lstStyle>
            <a:lvl1pPr marL="0" indent="0" algn="r">
              <a:buNone/>
              <a:defRPr sz="1991"/>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Edit Master text styles</a:t>
            </a:r>
          </a:p>
        </p:txBody>
      </p:sp>
      <p:sp>
        <p:nvSpPr>
          <p:cNvPr id="4" name="Text Placeholder 3"/>
          <p:cNvSpPr>
            <a:spLocks noGrp="1"/>
          </p:cNvSpPr>
          <p:nvPr>
            <p:ph type="body" sz="half" idx="2"/>
          </p:nvPr>
        </p:nvSpPr>
        <p:spPr>
          <a:xfrm>
            <a:off x="974714" y="6121747"/>
            <a:ext cx="11044014" cy="2118394"/>
          </a:xfrm>
        </p:spPr>
        <p:txBody>
          <a:bodyPr anchor="ctr">
            <a:normAutofit/>
          </a:bodyPr>
          <a:lstStyle>
            <a:lvl1pPr marL="0" indent="0" algn="ctr">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4/7/2025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a:p>
        </p:txBody>
      </p:sp>
      <p:sp>
        <p:nvSpPr>
          <p:cNvPr id="11" name="TextBox 10"/>
          <p:cNvSpPr txBox="1"/>
          <p:nvPr/>
        </p:nvSpPr>
        <p:spPr>
          <a:xfrm>
            <a:off x="892386" y="1242897"/>
            <a:ext cx="650240" cy="831681"/>
          </a:xfrm>
          <a:prstGeom prst="rect">
            <a:avLst/>
          </a:prstGeom>
        </p:spPr>
        <p:txBody>
          <a:bodyPr vert="horz" lIns="130048" tIns="65024" rIns="130048" bIns="65024"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11378">
                <a:solidFill>
                  <a:schemeClr val="tx1"/>
                </a:solidFill>
                <a:effectLst/>
              </a:rPr>
              <a:t>“</a:t>
            </a:r>
          </a:p>
        </p:txBody>
      </p:sp>
      <p:sp>
        <p:nvSpPr>
          <p:cNvPr id="13" name="TextBox 12"/>
          <p:cNvSpPr txBox="1"/>
          <p:nvPr/>
        </p:nvSpPr>
        <p:spPr>
          <a:xfrm>
            <a:off x="11133666" y="4171726"/>
            <a:ext cx="650240" cy="831681"/>
          </a:xfrm>
          <a:prstGeom prst="rect">
            <a:avLst/>
          </a:prstGeom>
        </p:spPr>
        <p:txBody>
          <a:bodyPr vert="horz" lIns="130048" tIns="65024" rIns="130048" bIns="65024"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11378">
                <a:solidFill>
                  <a:schemeClr val="tx1"/>
                </a:solidFill>
                <a:effectLst/>
              </a:rPr>
              <a:t>”</a:t>
            </a:r>
          </a:p>
        </p:txBody>
      </p:sp>
    </p:spTree>
    <p:extLst>
      <p:ext uri="{BB962C8B-B14F-4D97-AF65-F5344CB8AC3E}">
        <p14:creationId xmlns:p14="http://schemas.microsoft.com/office/powerpoint/2010/main" val="380247022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3004800" cy="9753600"/>
          </a:xfrm>
          <a:prstGeom prst="rect">
            <a:avLst/>
          </a:prstGeom>
        </p:spPr>
      </p:pic>
      <p:sp>
        <p:nvSpPr>
          <p:cNvPr id="2" name="Title 1"/>
          <p:cNvSpPr>
            <a:spLocks noGrp="1"/>
          </p:cNvSpPr>
          <p:nvPr>
            <p:ph type="ctrTitle"/>
          </p:nvPr>
        </p:nvSpPr>
        <p:spPr>
          <a:xfrm>
            <a:off x="1867746" y="1850006"/>
            <a:ext cx="9269308" cy="3568658"/>
          </a:xfrm>
        </p:spPr>
        <p:txBody>
          <a:bodyPr anchor="b">
            <a:normAutofit/>
          </a:bodyPr>
          <a:lstStyle>
            <a:lvl1pPr algn="ctr">
              <a:defRPr sz="5120"/>
            </a:lvl1pPr>
          </a:lstStyle>
          <a:p>
            <a:r>
              <a:rPr lang="en-US"/>
              <a:t>Click to edit Master title style</a:t>
            </a:r>
          </a:p>
        </p:txBody>
      </p:sp>
      <p:sp>
        <p:nvSpPr>
          <p:cNvPr id="3" name="Subtitle 2"/>
          <p:cNvSpPr>
            <a:spLocks noGrp="1"/>
          </p:cNvSpPr>
          <p:nvPr>
            <p:ph type="subTitle" idx="1"/>
          </p:nvPr>
        </p:nvSpPr>
        <p:spPr>
          <a:xfrm>
            <a:off x="1867746" y="5527041"/>
            <a:ext cx="9269308" cy="1950719"/>
          </a:xfrm>
        </p:spPr>
        <p:txBody>
          <a:bodyPr>
            <a:normAutofit/>
          </a:bodyPr>
          <a:lstStyle>
            <a:lvl1pPr marL="0" indent="0" algn="ctr">
              <a:buNone/>
              <a:defRPr sz="2347">
                <a:solidFill>
                  <a:schemeClr val="bg1">
                    <a:lumMod val="50000"/>
                  </a:schemeClr>
                </a:solidFill>
              </a:defRPr>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p:cNvSpPr>
            <a:spLocks noGrp="1"/>
          </p:cNvSpPr>
          <p:nvPr>
            <p:ph type="dt" sz="half" idx="10"/>
          </p:nvPr>
        </p:nvSpPr>
        <p:spPr/>
        <p:txBody>
          <a:bodyPr/>
          <a:lstStyle/>
          <a:p>
            <a:fld id="{48A87A34-81AB-432B-8DAE-1953F412C126}" type="datetimeFigureOut">
              <a:rPr lang="en-US" smtClean="0"/>
              <a:t>4/7/2025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74458306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3004800" cy="9753600"/>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12" name="Content Placeholder 2"/>
          <p:cNvSpPr>
            <a:spLocks noGrp="1"/>
          </p:cNvSpPr>
          <p:nvPr>
            <p:ph sz="quarter" idx="13"/>
          </p:nvPr>
        </p:nvSpPr>
        <p:spPr>
          <a:xfrm>
            <a:off x="974692" y="3366532"/>
            <a:ext cx="11054748" cy="48698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4/7/2025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40519917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3004800" cy="9753600"/>
          </a:xfrm>
          <a:prstGeom prst="rect">
            <a:avLst/>
          </a:prstGeom>
        </p:spPr>
      </p:pic>
      <p:sp>
        <p:nvSpPr>
          <p:cNvPr id="2" name="Title 1"/>
          <p:cNvSpPr>
            <a:spLocks noGrp="1"/>
          </p:cNvSpPr>
          <p:nvPr>
            <p:ph type="title"/>
          </p:nvPr>
        </p:nvSpPr>
        <p:spPr>
          <a:xfrm>
            <a:off x="974692" y="1178401"/>
            <a:ext cx="11041869" cy="3892365"/>
          </a:xfrm>
        </p:spPr>
        <p:txBody>
          <a:bodyPr anchor="b">
            <a:normAutofit/>
          </a:bodyPr>
          <a:lstStyle>
            <a:lvl1pPr>
              <a:defRPr sz="4267"/>
            </a:lvl1pPr>
          </a:lstStyle>
          <a:p>
            <a:r>
              <a:rPr lang="en-US"/>
              <a:t>Click to edit Master title style</a:t>
            </a:r>
          </a:p>
        </p:txBody>
      </p:sp>
      <p:sp>
        <p:nvSpPr>
          <p:cNvPr id="3" name="Text Placeholder 2"/>
          <p:cNvSpPr>
            <a:spLocks noGrp="1"/>
          </p:cNvSpPr>
          <p:nvPr>
            <p:ph type="body" idx="1"/>
          </p:nvPr>
        </p:nvSpPr>
        <p:spPr>
          <a:xfrm>
            <a:off x="974692" y="5201717"/>
            <a:ext cx="11041869" cy="1945860"/>
          </a:xfrm>
        </p:spPr>
        <p:txBody>
          <a:bodyPr>
            <a:normAutofit/>
          </a:bodyPr>
          <a:lstStyle>
            <a:lvl1pPr marL="0" indent="0" algn="ctr">
              <a:buNone/>
              <a:defRPr sz="2133">
                <a:solidFill>
                  <a:schemeClr val="bg1">
                    <a:lumMod val="50000"/>
                  </a:schemeClr>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t>4/7/2025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15337020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3004800" cy="9753600"/>
          </a:xfrm>
          <a:prstGeom prst="rect">
            <a:avLst/>
          </a:prstGeom>
        </p:spPr>
      </p:pic>
      <p:sp>
        <p:nvSpPr>
          <p:cNvPr id="14" name="Title 1"/>
          <p:cNvSpPr>
            <a:spLocks noGrp="1"/>
          </p:cNvSpPr>
          <p:nvPr>
            <p:ph type="title"/>
          </p:nvPr>
        </p:nvSpPr>
        <p:spPr>
          <a:xfrm>
            <a:off x="974694" y="879670"/>
            <a:ext cx="11055414" cy="2270118"/>
          </a:xfrm>
        </p:spPr>
        <p:txBody>
          <a:bodyPr/>
          <a:lstStyle/>
          <a:p>
            <a:r>
              <a:rPr lang="en-US"/>
              <a:t>Click to edit Master title style</a:t>
            </a:r>
          </a:p>
        </p:txBody>
      </p:sp>
      <p:sp>
        <p:nvSpPr>
          <p:cNvPr id="12" name="Content Placeholder 2"/>
          <p:cNvSpPr>
            <a:spLocks noGrp="1"/>
          </p:cNvSpPr>
          <p:nvPr>
            <p:ph sz="quarter" idx="13"/>
          </p:nvPr>
        </p:nvSpPr>
        <p:spPr>
          <a:xfrm>
            <a:off x="974692" y="3366532"/>
            <a:ext cx="5446428" cy="48698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3"/>
          <p:cNvSpPr>
            <a:spLocks noGrp="1"/>
          </p:cNvSpPr>
          <p:nvPr>
            <p:ph sz="quarter" idx="14"/>
          </p:nvPr>
        </p:nvSpPr>
        <p:spPr>
          <a:xfrm>
            <a:off x="6583680" y="3366532"/>
            <a:ext cx="5445760" cy="48698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8A87A34-81AB-432B-8DAE-1953F412C126}" type="datetimeFigureOut">
              <a:rPr lang="en-US" smtClean="0"/>
              <a:t>4/7/2025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413810866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3004800" cy="9753600"/>
          </a:xfrm>
          <a:prstGeom prst="rect">
            <a:avLst/>
          </a:prstGeom>
        </p:spPr>
      </p:pic>
      <p:sp>
        <p:nvSpPr>
          <p:cNvPr id="14" name="Title 1"/>
          <p:cNvSpPr>
            <a:spLocks noGrp="1"/>
          </p:cNvSpPr>
          <p:nvPr>
            <p:ph type="title"/>
          </p:nvPr>
        </p:nvSpPr>
        <p:spPr>
          <a:xfrm>
            <a:off x="974694" y="879670"/>
            <a:ext cx="11055414" cy="2270118"/>
          </a:xfrm>
        </p:spPr>
        <p:txBody>
          <a:bodyPr/>
          <a:lstStyle/>
          <a:p>
            <a:r>
              <a:rPr lang="en-US"/>
              <a:t>Click to edit Master title style</a:t>
            </a:r>
          </a:p>
        </p:txBody>
      </p:sp>
      <p:sp>
        <p:nvSpPr>
          <p:cNvPr id="3" name="Text Placeholder 2"/>
          <p:cNvSpPr>
            <a:spLocks noGrp="1"/>
          </p:cNvSpPr>
          <p:nvPr>
            <p:ph type="body" idx="1"/>
          </p:nvPr>
        </p:nvSpPr>
        <p:spPr>
          <a:xfrm>
            <a:off x="1222750" y="3372114"/>
            <a:ext cx="5198372" cy="967103"/>
          </a:xfrm>
        </p:spPr>
        <p:txBody>
          <a:bodyPr anchor="b">
            <a:noAutofit/>
          </a:bodyPr>
          <a:lstStyle>
            <a:lvl1pPr marL="0" indent="0">
              <a:lnSpc>
                <a:spcPct val="85000"/>
              </a:lnSpc>
              <a:buNone/>
              <a:defRPr sz="2773" b="0">
                <a:solidFill>
                  <a:schemeClr val="tx1"/>
                </a:solidFill>
              </a:defRPr>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12" name="Content Placeholder 3"/>
          <p:cNvSpPr>
            <a:spLocks noGrp="1"/>
          </p:cNvSpPr>
          <p:nvPr>
            <p:ph sz="quarter" idx="13"/>
          </p:nvPr>
        </p:nvSpPr>
        <p:spPr>
          <a:xfrm>
            <a:off x="974693" y="4339218"/>
            <a:ext cx="5446429" cy="38971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2851" y="3372114"/>
            <a:ext cx="5207258" cy="967103"/>
          </a:xfrm>
        </p:spPr>
        <p:txBody>
          <a:bodyPr anchor="b">
            <a:noAutofit/>
          </a:bodyPr>
          <a:lstStyle>
            <a:lvl1pPr marL="0" indent="0">
              <a:lnSpc>
                <a:spcPct val="85000"/>
              </a:lnSpc>
              <a:buNone/>
              <a:defRPr sz="2773" b="0">
                <a:solidFill>
                  <a:schemeClr val="tx1"/>
                </a:solidFill>
              </a:defRPr>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13" name="Content Placeholder 5"/>
          <p:cNvSpPr>
            <a:spLocks noGrp="1"/>
          </p:cNvSpPr>
          <p:nvPr>
            <p:ph sz="quarter" idx="14"/>
          </p:nvPr>
        </p:nvSpPr>
        <p:spPr>
          <a:xfrm>
            <a:off x="6583681" y="4339218"/>
            <a:ext cx="5445761" cy="38971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8A87A34-81AB-432B-8DAE-1953F412C126}" type="datetimeFigureOut">
              <a:rPr lang="en-US" smtClean="0"/>
              <a:t>4/7/2025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15262850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3004800" cy="9753600"/>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8A87A34-81AB-432B-8DAE-1953F412C126}" type="datetimeFigureOut">
              <a:rPr lang="en-US" smtClean="0"/>
              <a:t>4/7/2025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84492584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3004800" cy="9753600"/>
          </a:xfrm>
          <a:prstGeom prst="rect">
            <a:avLst/>
          </a:prstGeom>
        </p:spPr>
      </p:pic>
      <p:sp>
        <p:nvSpPr>
          <p:cNvPr id="2" name="Date Placeholder 1"/>
          <p:cNvSpPr>
            <a:spLocks noGrp="1"/>
          </p:cNvSpPr>
          <p:nvPr>
            <p:ph type="dt" sz="half" idx="10"/>
          </p:nvPr>
        </p:nvSpPr>
        <p:spPr/>
        <p:txBody>
          <a:bodyPr/>
          <a:lstStyle/>
          <a:p>
            <a:fld id="{48A87A34-81AB-432B-8DAE-1953F412C126}" type="datetimeFigureOut">
              <a:rPr lang="en-US" smtClean="0"/>
              <a:t>4/7/2025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44566592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3004800" cy="9753600"/>
          </a:xfrm>
          <a:prstGeom prst="rect">
            <a:avLst/>
          </a:prstGeom>
        </p:spPr>
      </p:pic>
      <p:sp>
        <p:nvSpPr>
          <p:cNvPr id="2" name="Title 1"/>
          <p:cNvSpPr>
            <a:spLocks noGrp="1"/>
          </p:cNvSpPr>
          <p:nvPr>
            <p:ph type="title"/>
          </p:nvPr>
        </p:nvSpPr>
        <p:spPr>
          <a:xfrm>
            <a:off x="974693" y="866987"/>
            <a:ext cx="4198067" cy="2877514"/>
          </a:xfrm>
        </p:spPr>
        <p:txBody>
          <a:bodyPr anchor="b"/>
          <a:lstStyle>
            <a:lvl1pPr algn="ctr">
              <a:defRPr sz="3413"/>
            </a:lvl1pPr>
          </a:lstStyle>
          <a:p>
            <a:r>
              <a:rPr lang="en-US"/>
              <a:t>Click to edit Master title style</a:t>
            </a:r>
          </a:p>
        </p:txBody>
      </p:sp>
      <p:sp>
        <p:nvSpPr>
          <p:cNvPr id="10" name="Content Placeholder 2"/>
          <p:cNvSpPr>
            <a:spLocks noGrp="1"/>
          </p:cNvSpPr>
          <p:nvPr>
            <p:ph sz="quarter" idx="13"/>
          </p:nvPr>
        </p:nvSpPr>
        <p:spPr>
          <a:xfrm>
            <a:off x="5416600" y="866988"/>
            <a:ext cx="6613507" cy="73693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74693" y="3744500"/>
            <a:ext cx="4198068" cy="4491873"/>
          </a:xfrm>
        </p:spPr>
        <p:txBody>
          <a:bodyPr/>
          <a:lstStyle>
            <a:lvl1pPr marL="0" indent="0" algn="ctr">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4/7/2025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03028456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3004800" cy="9753600"/>
          </a:xfrm>
          <a:prstGeom prst="rect">
            <a:avLst/>
          </a:prstGeom>
        </p:spPr>
      </p:pic>
      <p:sp>
        <p:nvSpPr>
          <p:cNvPr id="2" name="Title 1"/>
          <p:cNvSpPr>
            <a:spLocks noGrp="1"/>
          </p:cNvSpPr>
          <p:nvPr>
            <p:ph type="title"/>
          </p:nvPr>
        </p:nvSpPr>
        <p:spPr>
          <a:xfrm>
            <a:off x="974693" y="866987"/>
            <a:ext cx="6330634" cy="2877517"/>
          </a:xfrm>
        </p:spPr>
        <p:txBody>
          <a:bodyPr anchor="b"/>
          <a:lstStyle>
            <a:lvl1pPr algn="ctr">
              <a:defRPr sz="3413"/>
            </a:lvl1pPr>
          </a:lstStyle>
          <a:p>
            <a:r>
              <a:rPr lang="en-US"/>
              <a:t>Click to edit Master title style</a:t>
            </a:r>
          </a:p>
        </p:txBody>
      </p:sp>
      <p:sp>
        <p:nvSpPr>
          <p:cNvPr id="3" name="Picture Placeholder 2"/>
          <p:cNvSpPr>
            <a:spLocks noGrp="1" noChangeAspect="1"/>
          </p:cNvSpPr>
          <p:nvPr>
            <p:ph type="pic" idx="1"/>
          </p:nvPr>
        </p:nvSpPr>
        <p:spPr>
          <a:xfrm>
            <a:off x="7919790" y="866988"/>
            <a:ext cx="3472382" cy="7369387"/>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r>
              <a:rPr lang="en-US"/>
              <a:t>Click icon to add picture</a:t>
            </a:r>
          </a:p>
        </p:txBody>
      </p:sp>
      <p:sp>
        <p:nvSpPr>
          <p:cNvPr id="4" name="Text Placeholder 3"/>
          <p:cNvSpPr>
            <a:spLocks noGrp="1"/>
          </p:cNvSpPr>
          <p:nvPr>
            <p:ph type="body" sz="half" idx="2"/>
          </p:nvPr>
        </p:nvSpPr>
        <p:spPr>
          <a:xfrm>
            <a:off x="974714" y="3744501"/>
            <a:ext cx="6330612" cy="4491871"/>
          </a:xfrm>
        </p:spPr>
        <p:txBody>
          <a:bodyPr/>
          <a:lstStyle>
            <a:lvl1pPr marL="0" indent="0" algn="ctr">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4/7/2025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84067214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3004800" cy="9753600"/>
          </a:xfrm>
          <a:prstGeom prst="rect">
            <a:avLst/>
          </a:prstGeom>
        </p:spPr>
      </p:pic>
      <p:sp>
        <p:nvSpPr>
          <p:cNvPr id="2" name="Title 1"/>
          <p:cNvSpPr>
            <a:spLocks noGrp="1"/>
          </p:cNvSpPr>
          <p:nvPr>
            <p:ph type="title"/>
          </p:nvPr>
        </p:nvSpPr>
        <p:spPr>
          <a:xfrm>
            <a:off x="974714" y="6100443"/>
            <a:ext cx="11055394" cy="1154290"/>
          </a:xfrm>
        </p:spPr>
        <p:txBody>
          <a:bodyPr anchor="b"/>
          <a:lstStyle>
            <a:lvl1pPr>
              <a:defRPr sz="3413"/>
            </a:lvl1pPr>
          </a:lstStyle>
          <a:p>
            <a:r>
              <a:rPr lang="en-US"/>
              <a:t>Click to edit Master title style</a:t>
            </a:r>
          </a:p>
        </p:txBody>
      </p:sp>
      <p:sp>
        <p:nvSpPr>
          <p:cNvPr id="3" name="Picture Placeholder 2"/>
          <p:cNvSpPr>
            <a:spLocks noGrp="1" noChangeAspect="1"/>
          </p:cNvSpPr>
          <p:nvPr>
            <p:ph type="pic" idx="1"/>
          </p:nvPr>
        </p:nvSpPr>
        <p:spPr>
          <a:xfrm>
            <a:off x="1263727" y="993082"/>
            <a:ext cx="10477367" cy="4571216"/>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r>
              <a:rPr lang="en-US"/>
              <a:t>Click icon to add picture</a:t>
            </a:r>
          </a:p>
        </p:txBody>
      </p:sp>
      <p:sp>
        <p:nvSpPr>
          <p:cNvPr id="4" name="Text Placeholder 3"/>
          <p:cNvSpPr>
            <a:spLocks noGrp="1"/>
          </p:cNvSpPr>
          <p:nvPr>
            <p:ph type="body" sz="half" idx="2"/>
          </p:nvPr>
        </p:nvSpPr>
        <p:spPr>
          <a:xfrm>
            <a:off x="974693" y="7265746"/>
            <a:ext cx="11055415" cy="970627"/>
          </a:xfrm>
        </p:spPr>
        <p:txBody>
          <a:bodyPr/>
          <a:lstStyle>
            <a:lvl1pPr marL="0" indent="0" algn="ctr">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4/7/2025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3516157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74714" y="3024986"/>
            <a:ext cx="11044014" cy="3572388"/>
          </a:xfrm>
        </p:spPr>
        <p:txBody>
          <a:bodyPr anchor="b"/>
          <a:lstStyle>
            <a:lvl1pPr>
              <a:defRPr sz="4551"/>
            </a:lvl1pPr>
          </a:lstStyle>
          <a:p>
            <a:r>
              <a:rPr lang="en-US"/>
              <a:t>Click to edit Master title style</a:t>
            </a:r>
          </a:p>
        </p:txBody>
      </p:sp>
      <p:sp>
        <p:nvSpPr>
          <p:cNvPr id="4" name="Text Placeholder 3"/>
          <p:cNvSpPr>
            <a:spLocks noGrp="1"/>
          </p:cNvSpPr>
          <p:nvPr>
            <p:ph type="body" sz="half" idx="2"/>
          </p:nvPr>
        </p:nvSpPr>
        <p:spPr>
          <a:xfrm>
            <a:off x="974705" y="6614124"/>
            <a:ext cx="11042345" cy="1622249"/>
          </a:xfrm>
        </p:spPr>
        <p:txBody>
          <a:bodyPr anchor="t"/>
          <a:lstStyle>
            <a:lvl1pPr marL="0" indent="0" algn="ctr">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4/7/2025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128057008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3004800" cy="9753600"/>
          </a:xfrm>
          <a:prstGeom prst="rect">
            <a:avLst/>
          </a:prstGeom>
        </p:spPr>
      </p:pic>
      <p:sp>
        <p:nvSpPr>
          <p:cNvPr id="2" name="Title 1"/>
          <p:cNvSpPr>
            <a:spLocks noGrp="1"/>
          </p:cNvSpPr>
          <p:nvPr>
            <p:ph type="title"/>
          </p:nvPr>
        </p:nvSpPr>
        <p:spPr>
          <a:xfrm>
            <a:off x="974693" y="866986"/>
            <a:ext cx="11055415" cy="4874304"/>
          </a:xfrm>
        </p:spPr>
        <p:txBody>
          <a:bodyPr anchor="ctr"/>
          <a:lstStyle>
            <a:lvl1pPr algn="ctr">
              <a:defRPr sz="3413"/>
            </a:lvl1pPr>
          </a:lstStyle>
          <a:p>
            <a:r>
              <a:rPr lang="en-US"/>
              <a:t>Click to edit Master title style</a:t>
            </a:r>
          </a:p>
        </p:txBody>
      </p:sp>
      <p:sp>
        <p:nvSpPr>
          <p:cNvPr id="4" name="Text Placeholder 3"/>
          <p:cNvSpPr>
            <a:spLocks noGrp="1"/>
          </p:cNvSpPr>
          <p:nvPr>
            <p:ph type="body" sz="half" idx="2"/>
          </p:nvPr>
        </p:nvSpPr>
        <p:spPr>
          <a:xfrm>
            <a:off x="974694" y="5980190"/>
            <a:ext cx="11055415" cy="2256185"/>
          </a:xfrm>
        </p:spPr>
        <p:txBody>
          <a:bodyPr anchor="ctr"/>
          <a:lstStyle>
            <a:lvl1pPr marL="0" indent="0" algn="ctr">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4/7/2025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55618733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3004800" cy="9753600"/>
          </a:xfrm>
          <a:prstGeom prst="rect">
            <a:avLst/>
          </a:prstGeom>
        </p:spPr>
      </p:pic>
      <p:sp>
        <p:nvSpPr>
          <p:cNvPr id="2" name="Title 1"/>
          <p:cNvSpPr>
            <a:spLocks noGrp="1"/>
          </p:cNvSpPr>
          <p:nvPr>
            <p:ph type="title"/>
          </p:nvPr>
        </p:nvSpPr>
        <p:spPr>
          <a:xfrm>
            <a:off x="1542626" y="866986"/>
            <a:ext cx="9922935" cy="4256575"/>
          </a:xfrm>
        </p:spPr>
        <p:txBody>
          <a:bodyPr anchor="ctr"/>
          <a:lstStyle>
            <a:lvl1pPr>
              <a:defRPr sz="3413"/>
            </a:lvl1pPr>
          </a:lstStyle>
          <a:p>
            <a:r>
              <a:rPr lang="en-US"/>
              <a:t>Click to edit Master title style</a:t>
            </a:r>
          </a:p>
        </p:txBody>
      </p:sp>
      <p:sp>
        <p:nvSpPr>
          <p:cNvPr id="12" name="Text Placeholder 3"/>
          <p:cNvSpPr>
            <a:spLocks noGrp="1"/>
          </p:cNvSpPr>
          <p:nvPr>
            <p:ph type="body" sz="half" idx="13"/>
          </p:nvPr>
        </p:nvSpPr>
        <p:spPr>
          <a:xfrm>
            <a:off x="1835354" y="5134268"/>
            <a:ext cx="9335786" cy="845921"/>
          </a:xfrm>
        </p:spPr>
        <p:txBody>
          <a:bodyPr anchor="t">
            <a:normAutofit/>
          </a:bodyPr>
          <a:lstStyle>
            <a:lvl1pPr marL="0" indent="0">
              <a:buNone/>
              <a:defRPr sz="1493"/>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4" name="Text Placeholder 3"/>
          <p:cNvSpPr>
            <a:spLocks noGrp="1"/>
          </p:cNvSpPr>
          <p:nvPr>
            <p:ph type="body" sz="half" idx="2"/>
          </p:nvPr>
        </p:nvSpPr>
        <p:spPr>
          <a:xfrm>
            <a:off x="974693" y="6219088"/>
            <a:ext cx="11055415" cy="2021053"/>
          </a:xfrm>
        </p:spPr>
        <p:txBody>
          <a:bodyPr anchor="ctr">
            <a:normAutofit/>
          </a:bodyPr>
          <a:lstStyle>
            <a:lvl1pPr marL="0" indent="0" algn="ctr">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4/7/2025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
        <p:nvSpPr>
          <p:cNvPr id="13" name="TextBox 12"/>
          <p:cNvSpPr txBox="1"/>
          <p:nvPr/>
        </p:nvSpPr>
        <p:spPr>
          <a:xfrm>
            <a:off x="1068254" y="1072592"/>
            <a:ext cx="650240" cy="831681"/>
          </a:xfrm>
          <a:prstGeom prst="rect">
            <a:avLst/>
          </a:prstGeom>
        </p:spPr>
        <p:txBody>
          <a:bodyPr vert="horz" lIns="97536" tIns="48768" rIns="97536" bIns="48768"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534">
                <a:solidFill>
                  <a:schemeClr val="tx1"/>
                </a:solidFill>
                <a:effectLst/>
              </a:rPr>
              <a:t>“</a:t>
            </a:r>
          </a:p>
        </p:txBody>
      </p:sp>
      <p:sp>
        <p:nvSpPr>
          <p:cNvPr id="14" name="TextBox 13"/>
          <p:cNvSpPr txBox="1"/>
          <p:nvPr/>
        </p:nvSpPr>
        <p:spPr>
          <a:xfrm>
            <a:off x="11261395" y="4257533"/>
            <a:ext cx="650240" cy="831681"/>
          </a:xfrm>
          <a:prstGeom prst="rect">
            <a:avLst/>
          </a:prstGeom>
        </p:spPr>
        <p:txBody>
          <a:bodyPr vert="horz" lIns="97536" tIns="48768" rIns="97536" bIns="48768"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534">
                <a:solidFill>
                  <a:schemeClr val="tx1"/>
                </a:solidFill>
                <a:effectLst/>
              </a:rPr>
              <a:t>”</a:t>
            </a:r>
          </a:p>
        </p:txBody>
      </p:sp>
    </p:spTree>
    <p:extLst>
      <p:ext uri="{BB962C8B-B14F-4D97-AF65-F5344CB8AC3E}">
        <p14:creationId xmlns:p14="http://schemas.microsoft.com/office/powerpoint/2010/main" val="121560422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3004800" cy="9753600"/>
          </a:xfrm>
          <a:prstGeom prst="rect">
            <a:avLst/>
          </a:prstGeom>
        </p:spPr>
      </p:pic>
      <p:sp>
        <p:nvSpPr>
          <p:cNvPr id="2" name="Title 1"/>
          <p:cNvSpPr>
            <a:spLocks noGrp="1"/>
          </p:cNvSpPr>
          <p:nvPr>
            <p:ph type="title"/>
          </p:nvPr>
        </p:nvSpPr>
        <p:spPr>
          <a:xfrm>
            <a:off x="974694" y="3041737"/>
            <a:ext cx="11055415" cy="3572388"/>
          </a:xfrm>
        </p:spPr>
        <p:txBody>
          <a:bodyPr anchor="b"/>
          <a:lstStyle>
            <a:lvl1pPr algn="ctr">
              <a:defRPr sz="3413"/>
            </a:lvl1pPr>
          </a:lstStyle>
          <a:p>
            <a:r>
              <a:rPr lang="en-US"/>
              <a:t>Click to edit Master title style</a:t>
            </a:r>
          </a:p>
        </p:txBody>
      </p:sp>
      <p:sp>
        <p:nvSpPr>
          <p:cNvPr id="4" name="Text Placeholder 3"/>
          <p:cNvSpPr>
            <a:spLocks noGrp="1"/>
          </p:cNvSpPr>
          <p:nvPr>
            <p:ph type="body" sz="half" idx="2"/>
          </p:nvPr>
        </p:nvSpPr>
        <p:spPr>
          <a:xfrm>
            <a:off x="974694" y="6630877"/>
            <a:ext cx="11055415" cy="1622249"/>
          </a:xfrm>
        </p:spPr>
        <p:txBody>
          <a:bodyPr anchor="t"/>
          <a:lstStyle>
            <a:lvl1pPr marL="0" indent="0" algn="ctr">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4/7/2025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93837130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3004800" cy="9753600"/>
          </a:xfrm>
          <a:prstGeom prst="rect">
            <a:avLst/>
          </a:prstGeom>
        </p:spPr>
      </p:pic>
      <p:sp>
        <p:nvSpPr>
          <p:cNvPr id="15" name="Title 1"/>
          <p:cNvSpPr>
            <a:spLocks noGrp="1"/>
          </p:cNvSpPr>
          <p:nvPr>
            <p:ph type="title"/>
          </p:nvPr>
        </p:nvSpPr>
        <p:spPr>
          <a:xfrm>
            <a:off x="974693" y="866987"/>
            <a:ext cx="11055415" cy="2282800"/>
          </a:xfrm>
        </p:spPr>
        <p:txBody>
          <a:bodyPr/>
          <a:lstStyle/>
          <a:p>
            <a:r>
              <a:rPr lang="en-US"/>
              <a:t>Click to edit Master title style</a:t>
            </a:r>
          </a:p>
        </p:txBody>
      </p:sp>
      <p:sp>
        <p:nvSpPr>
          <p:cNvPr id="7" name="Text Placeholder 2"/>
          <p:cNvSpPr>
            <a:spLocks noGrp="1"/>
          </p:cNvSpPr>
          <p:nvPr>
            <p:ph type="body" idx="1"/>
          </p:nvPr>
        </p:nvSpPr>
        <p:spPr>
          <a:xfrm>
            <a:off x="974692" y="3366532"/>
            <a:ext cx="3518908" cy="819573"/>
          </a:xfrm>
        </p:spPr>
        <p:txBody>
          <a:bodyPr anchor="b">
            <a:noAutofit/>
          </a:bodyPr>
          <a:lstStyle>
            <a:lvl1pPr marL="0" indent="0" algn="ctr">
              <a:lnSpc>
                <a:spcPct val="85000"/>
              </a:lnSpc>
              <a:buNone/>
              <a:defRPr sz="2560" b="0">
                <a:solidFill>
                  <a:schemeClr val="tx1"/>
                </a:solidFill>
              </a:defRPr>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8" name="Text Placeholder 3"/>
          <p:cNvSpPr>
            <a:spLocks noGrp="1"/>
          </p:cNvSpPr>
          <p:nvPr>
            <p:ph type="body" sz="half" idx="15"/>
          </p:nvPr>
        </p:nvSpPr>
        <p:spPr>
          <a:xfrm>
            <a:off x="974692" y="4186106"/>
            <a:ext cx="3518908" cy="4050268"/>
          </a:xfrm>
        </p:spPr>
        <p:txBody>
          <a:bodyPr anchor="t">
            <a:normAutofit/>
          </a:bodyPr>
          <a:lstStyle>
            <a:lvl1pPr marL="0" indent="0" algn="ctr">
              <a:buNone/>
              <a:defRPr sz="1493"/>
            </a:lvl1pPr>
            <a:lvl2pPr marL="487695" indent="0">
              <a:buNone/>
              <a:defRPr sz="1280"/>
            </a:lvl2pPr>
            <a:lvl3pPr marL="975390" indent="0">
              <a:buNone/>
              <a:defRPr sz="1067"/>
            </a:lvl3pPr>
            <a:lvl4pPr marL="1463086" indent="0">
              <a:buNone/>
              <a:defRPr sz="960"/>
            </a:lvl4pPr>
            <a:lvl5pPr marL="1950781" indent="0">
              <a:buNone/>
              <a:defRPr sz="960"/>
            </a:lvl5pPr>
            <a:lvl6pPr marL="2438476" indent="0">
              <a:buNone/>
              <a:defRPr sz="960"/>
            </a:lvl6pPr>
            <a:lvl7pPr marL="2926171" indent="0">
              <a:buNone/>
              <a:defRPr sz="960"/>
            </a:lvl7pPr>
            <a:lvl8pPr marL="3413867" indent="0">
              <a:buNone/>
              <a:defRPr sz="960"/>
            </a:lvl8pPr>
            <a:lvl9pPr marL="3901562" indent="0">
              <a:buNone/>
              <a:defRPr sz="960"/>
            </a:lvl9pPr>
          </a:lstStyle>
          <a:p>
            <a:pPr lvl="0"/>
            <a:r>
              <a:rPr lang="en-US"/>
              <a:t>Click to edit Master text styles</a:t>
            </a:r>
          </a:p>
        </p:txBody>
      </p:sp>
      <p:sp>
        <p:nvSpPr>
          <p:cNvPr id="9" name="Text Placeholder 4"/>
          <p:cNvSpPr>
            <a:spLocks noGrp="1"/>
          </p:cNvSpPr>
          <p:nvPr>
            <p:ph type="body" sz="quarter" idx="3"/>
          </p:nvPr>
        </p:nvSpPr>
        <p:spPr>
          <a:xfrm>
            <a:off x="4749215" y="3366532"/>
            <a:ext cx="3510956" cy="819573"/>
          </a:xfrm>
        </p:spPr>
        <p:txBody>
          <a:bodyPr anchor="b">
            <a:noAutofit/>
          </a:bodyPr>
          <a:lstStyle>
            <a:lvl1pPr marL="0" indent="0" algn="ctr">
              <a:lnSpc>
                <a:spcPct val="85000"/>
              </a:lnSpc>
              <a:buNone/>
              <a:defRPr sz="2560" b="0">
                <a:solidFill>
                  <a:schemeClr val="tx1"/>
                </a:solidFill>
              </a:defRPr>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10" name="Text Placeholder 3"/>
          <p:cNvSpPr>
            <a:spLocks noGrp="1"/>
          </p:cNvSpPr>
          <p:nvPr>
            <p:ph type="body" sz="half" idx="16"/>
          </p:nvPr>
        </p:nvSpPr>
        <p:spPr>
          <a:xfrm>
            <a:off x="4737439" y="4186106"/>
            <a:ext cx="3523574" cy="4050268"/>
          </a:xfrm>
        </p:spPr>
        <p:txBody>
          <a:bodyPr anchor="t">
            <a:normAutofit/>
          </a:bodyPr>
          <a:lstStyle>
            <a:lvl1pPr marL="0" indent="0" algn="ctr">
              <a:buNone/>
              <a:defRPr sz="1493"/>
            </a:lvl1pPr>
            <a:lvl2pPr marL="487695" indent="0">
              <a:buNone/>
              <a:defRPr sz="1280"/>
            </a:lvl2pPr>
            <a:lvl3pPr marL="975390" indent="0">
              <a:buNone/>
              <a:defRPr sz="1067"/>
            </a:lvl3pPr>
            <a:lvl4pPr marL="1463086" indent="0">
              <a:buNone/>
              <a:defRPr sz="960"/>
            </a:lvl4pPr>
            <a:lvl5pPr marL="1950781" indent="0">
              <a:buNone/>
              <a:defRPr sz="960"/>
            </a:lvl5pPr>
            <a:lvl6pPr marL="2438476" indent="0">
              <a:buNone/>
              <a:defRPr sz="960"/>
            </a:lvl6pPr>
            <a:lvl7pPr marL="2926171" indent="0">
              <a:buNone/>
              <a:defRPr sz="960"/>
            </a:lvl7pPr>
            <a:lvl8pPr marL="3413867" indent="0">
              <a:buNone/>
              <a:defRPr sz="960"/>
            </a:lvl8pPr>
            <a:lvl9pPr marL="3901562" indent="0">
              <a:buNone/>
              <a:defRPr sz="960"/>
            </a:lvl9pPr>
          </a:lstStyle>
          <a:p>
            <a:pPr lvl="0"/>
            <a:r>
              <a:rPr lang="en-US"/>
              <a:t>Click to edit Master text styles</a:t>
            </a:r>
          </a:p>
        </p:txBody>
      </p:sp>
      <p:sp>
        <p:nvSpPr>
          <p:cNvPr id="11" name="Text Placeholder 4"/>
          <p:cNvSpPr>
            <a:spLocks noGrp="1"/>
          </p:cNvSpPr>
          <p:nvPr>
            <p:ph type="body" sz="quarter" idx="13"/>
          </p:nvPr>
        </p:nvSpPr>
        <p:spPr>
          <a:xfrm>
            <a:off x="8504851" y="3366532"/>
            <a:ext cx="3525257" cy="819573"/>
          </a:xfrm>
        </p:spPr>
        <p:txBody>
          <a:bodyPr anchor="b">
            <a:noAutofit/>
          </a:bodyPr>
          <a:lstStyle>
            <a:lvl1pPr marL="0" indent="0" algn="ctr">
              <a:lnSpc>
                <a:spcPct val="85000"/>
              </a:lnSpc>
              <a:buNone/>
              <a:defRPr sz="2560" b="0">
                <a:solidFill>
                  <a:schemeClr val="tx1"/>
                </a:solidFill>
              </a:defRPr>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12" name="Text Placeholder 3"/>
          <p:cNvSpPr>
            <a:spLocks noGrp="1"/>
          </p:cNvSpPr>
          <p:nvPr>
            <p:ph type="body" sz="half" idx="17"/>
          </p:nvPr>
        </p:nvSpPr>
        <p:spPr>
          <a:xfrm>
            <a:off x="8504851" y="4186106"/>
            <a:ext cx="3525257" cy="4050268"/>
          </a:xfrm>
        </p:spPr>
        <p:txBody>
          <a:bodyPr anchor="t">
            <a:normAutofit/>
          </a:bodyPr>
          <a:lstStyle>
            <a:lvl1pPr marL="0" indent="0" algn="ctr">
              <a:buNone/>
              <a:defRPr sz="1493"/>
            </a:lvl1pPr>
            <a:lvl2pPr marL="487695" indent="0">
              <a:buNone/>
              <a:defRPr sz="1280"/>
            </a:lvl2pPr>
            <a:lvl3pPr marL="975390" indent="0">
              <a:buNone/>
              <a:defRPr sz="1067"/>
            </a:lvl3pPr>
            <a:lvl4pPr marL="1463086" indent="0">
              <a:buNone/>
              <a:defRPr sz="960"/>
            </a:lvl4pPr>
            <a:lvl5pPr marL="1950781" indent="0">
              <a:buNone/>
              <a:defRPr sz="960"/>
            </a:lvl5pPr>
            <a:lvl6pPr marL="2438476" indent="0">
              <a:buNone/>
              <a:defRPr sz="960"/>
            </a:lvl6pPr>
            <a:lvl7pPr marL="2926171" indent="0">
              <a:buNone/>
              <a:defRPr sz="960"/>
            </a:lvl7pPr>
            <a:lvl8pPr marL="3413867" indent="0">
              <a:buNone/>
              <a:defRPr sz="960"/>
            </a:lvl8pPr>
            <a:lvl9pPr marL="3901562" indent="0">
              <a:buNone/>
              <a:defRPr sz="96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t>4/7/2025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55401403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3004800" cy="9753600"/>
          </a:xfrm>
          <a:prstGeom prst="rect">
            <a:avLst/>
          </a:prstGeom>
        </p:spPr>
      </p:pic>
      <p:sp>
        <p:nvSpPr>
          <p:cNvPr id="30" name="Title 1"/>
          <p:cNvSpPr>
            <a:spLocks noGrp="1"/>
          </p:cNvSpPr>
          <p:nvPr>
            <p:ph type="title"/>
          </p:nvPr>
        </p:nvSpPr>
        <p:spPr>
          <a:xfrm>
            <a:off x="974693" y="868653"/>
            <a:ext cx="11055415" cy="2281134"/>
          </a:xfrm>
        </p:spPr>
        <p:txBody>
          <a:bodyPr/>
          <a:lstStyle/>
          <a:p>
            <a:r>
              <a:rPr lang="en-US"/>
              <a:t>Click to edit Master title style</a:t>
            </a:r>
          </a:p>
        </p:txBody>
      </p:sp>
      <p:sp>
        <p:nvSpPr>
          <p:cNvPr id="19" name="Text Placeholder 2"/>
          <p:cNvSpPr>
            <a:spLocks noGrp="1"/>
          </p:cNvSpPr>
          <p:nvPr>
            <p:ph type="body" idx="1"/>
          </p:nvPr>
        </p:nvSpPr>
        <p:spPr>
          <a:xfrm>
            <a:off x="974693" y="5980188"/>
            <a:ext cx="3516170" cy="819573"/>
          </a:xfrm>
        </p:spPr>
        <p:txBody>
          <a:bodyPr anchor="b">
            <a:noAutofit/>
          </a:bodyPr>
          <a:lstStyle>
            <a:lvl1pPr marL="0" indent="0" algn="ctr">
              <a:lnSpc>
                <a:spcPct val="85000"/>
              </a:lnSpc>
              <a:buNone/>
              <a:defRPr sz="2347" b="0">
                <a:solidFill>
                  <a:schemeClr val="tx1"/>
                </a:solidFill>
              </a:defRPr>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20" name="Picture Placeholder 2"/>
          <p:cNvSpPr>
            <a:spLocks noGrp="1" noChangeAspect="1"/>
          </p:cNvSpPr>
          <p:nvPr>
            <p:ph type="pic" idx="15"/>
          </p:nvPr>
        </p:nvSpPr>
        <p:spPr>
          <a:xfrm>
            <a:off x="974693" y="3366532"/>
            <a:ext cx="3516170" cy="2167467"/>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707"/>
            </a:lvl1pPr>
            <a:lvl2pPr marL="487695" indent="0">
              <a:buNone/>
              <a:defRPr sz="1707"/>
            </a:lvl2pPr>
            <a:lvl3pPr marL="975390" indent="0">
              <a:buNone/>
              <a:defRPr sz="1707"/>
            </a:lvl3pPr>
            <a:lvl4pPr marL="1463086" indent="0">
              <a:buNone/>
              <a:defRPr sz="1707"/>
            </a:lvl4pPr>
            <a:lvl5pPr marL="1950781" indent="0">
              <a:buNone/>
              <a:defRPr sz="1707"/>
            </a:lvl5pPr>
            <a:lvl6pPr marL="2438476" indent="0">
              <a:buNone/>
              <a:defRPr sz="1707"/>
            </a:lvl6pPr>
            <a:lvl7pPr marL="2926171" indent="0">
              <a:buNone/>
              <a:defRPr sz="1707"/>
            </a:lvl7pPr>
            <a:lvl8pPr marL="3413867" indent="0">
              <a:buNone/>
              <a:defRPr sz="1707"/>
            </a:lvl8pPr>
            <a:lvl9pPr marL="3901562" indent="0">
              <a:buNone/>
              <a:defRPr sz="1707"/>
            </a:lvl9pPr>
          </a:lstStyle>
          <a:p>
            <a:r>
              <a:rPr lang="en-US"/>
              <a:t>Click icon to add picture</a:t>
            </a:r>
          </a:p>
        </p:txBody>
      </p:sp>
      <p:sp>
        <p:nvSpPr>
          <p:cNvPr id="21" name="Text Placeholder 3"/>
          <p:cNvSpPr>
            <a:spLocks noGrp="1"/>
          </p:cNvSpPr>
          <p:nvPr>
            <p:ph type="body" sz="half" idx="18"/>
          </p:nvPr>
        </p:nvSpPr>
        <p:spPr>
          <a:xfrm>
            <a:off x="974693" y="6799761"/>
            <a:ext cx="3516170" cy="1436612"/>
          </a:xfrm>
        </p:spPr>
        <p:txBody>
          <a:bodyPr anchor="t">
            <a:normAutofit/>
          </a:bodyPr>
          <a:lstStyle>
            <a:lvl1pPr marL="0" indent="0" algn="ctr">
              <a:buNone/>
              <a:defRPr sz="1493"/>
            </a:lvl1pPr>
            <a:lvl2pPr marL="487695" indent="0">
              <a:buNone/>
              <a:defRPr sz="1280"/>
            </a:lvl2pPr>
            <a:lvl3pPr marL="975390" indent="0">
              <a:buNone/>
              <a:defRPr sz="1067"/>
            </a:lvl3pPr>
            <a:lvl4pPr marL="1463086" indent="0">
              <a:buNone/>
              <a:defRPr sz="960"/>
            </a:lvl4pPr>
            <a:lvl5pPr marL="1950781" indent="0">
              <a:buNone/>
              <a:defRPr sz="960"/>
            </a:lvl5pPr>
            <a:lvl6pPr marL="2438476" indent="0">
              <a:buNone/>
              <a:defRPr sz="960"/>
            </a:lvl6pPr>
            <a:lvl7pPr marL="2926171" indent="0">
              <a:buNone/>
              <a:defRPr sz="960"/>
            </a:lvl7pPr>
            <a:lvl8pPr marL="3413867" indent="0">
              <a:buNone/>
              <a:defRPr sz="960"/>
            </a:lvl8pPr>
            <a:lvl9pPr marL="3901562" indent="0">
              <a:buNone/>
              <a:defRPr sz="960"/>
            </a:lvl9pPr>
          </a:lstStyle>
          <a:p>
            <a:pPr lvl="0"/>
            <a:r>
              <a:rPr lang="en-US"/>
              <a:t>Click to edit Master text styles</a:t>
            </a:r>
          </a:p>
        </p:txBody>
      </p:sp>
      <p:sp>
        <p:nvSpPr>
          <p:cNvPr id="22" name="Text Placeholder 4"/>
          <p:cNvSpPr>
            <a:spLocks noGrp="1"/>
          </p:cNvSpPr>
          <p:nvPr>
            <p:ph type="body" sz="quarter" idx="3"/>
          </p:nvPr>
        </p:nvSpPr>
        <p:spPr>
          <a:xfrm>
            <a:off x="4738943" y="5980188"/>
            <a:ext cx="3521950" cy="819573"/>
          </a:xfrm>
        </p:spPr>
        <p:txBody>
          <a:bodyPr anchor="b">
            <a:noAutofit/>
          </a:bodyPr>
          <a:lstStyle>
            <a:lvl1pPr marL="0" indent="0" algn="ctr">
              <a:lnSpc>
                <a:spcPct val="85000"/>
              </a:lnSpc>
              <a:buNone/>
              <a:defRPr sz="2347" b="0">
                <a:solidFill>
                  <a:schemeClr val="tx1"/>
                </a:solidFill>
              </a:defRPr>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23" name="Picture Placeholder 2"/>
          <p:cNvSpPr>
            <a:spLocks noGrp="1" noChangeAspect="1"/>
          </p:cNvSpPr>
          <p:nvPr>
            <p:ph type="pic" idx="21"/>
          </p:nvPr>
        </p:nvSpPr>
        <p:spPr>
          <a:xfrm>
            <a:off x="4737438" y="3366532"/>
            <a:ext cx="3523575" cy="2167467"/>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707"/>
            </a:lvl1pPr>
            <a:lvl2pPr marL="487695" indent="0">
              <a:buNone/>
              <a:defRPr sz="1707"/>
            </a:lvl2pPr>
            <a:lvl3pPr marL="975390" indent="0">
              <a:buNone/>
              <a:defRPr sz="1707"/>
            </a:lvl3pPr>
            <a:lvl4pPr marL="1463086" indent="0">
              <a:buNone/>
              <a:defRPr sz="1707"/>
            </a:lvl4pPr>
            <a:lvl5pPr marL="1950781" indent="0">
              <a:buNone/>
              <a:defRPr sz="1707"/>
            </a:lvl5pPr>
            <a:lvl6pPr marL="2438476" indent="0">
              <a:buNone/>
              <a:defRPr sz="1707"/>
            </a:lvl6pPr>
            <a:lvl7pPr marL="2926171" indent="0">
              <a:buNone/>
              <a:defRPr sz="1707"/>
            </a:lvl7pPr>
            <a:lvl8pPr marL="3413867" indent="0">
              <a:buNone/>
              <a:defRPr sz="1707"/>
            </a:lvl8pPr>
            <a:lvl9pPr marL="3901562" indent="0">
              <a:buNone/>
              <a:defRPr sz="1707"/>
            </a:lvl9pPr>
          </a:lstStyle>
          <a:p>
            <a:r>
              <a:rPr lang="en-US"/>
              <a:t>Click icon to add picture</a:t>
            </a:r>
          </a:p>
        </p:txBody>
      </p:sp>
      <p:sp>
        <p:nvSpPr>
          <p:cNvPr id="24" name="Text Placeholder 3"/>
          <p:cNvSpPr>
            <a:spLocks noGrp="1"/>
          </p:cNvSpPr>
          <p:nvPr>
            <p:ph type="body" sz="half" idx="19"/>
          </p:nvPr>
        </p:nvSpPr>
        <p:spPr>
          <a:xfrm>
            <a:off x="4737438" y="6799759"/>
            <a:ext cx="3523575" cy="1436614"/>
          </a:xfrm>
        </p:spPr>
        <p:txBody>
          <a:bodyPr anchor="t">
            <a:normAutofit/>
          </a:bodyPr>
          <a:lstStyle>
            <a:lvl1pPr marL="0" indent="0" algn="ctr">
              <a:buNone/>
              <a:defRPr sz="1493"/>
            </a:lvl1pPr>
            <a:lvl2pPr marL="487695" indent="0">
              <a:buNone/>
              <a:defRPr sz="1280"/>
            </a:lvl2pPr>
            <a:lvl3pPr marL="975390" indent="0">
              <a:buNone/>
              <a:defRPr sz="1067"/>
            </a:lvl3pPr>
            <a:lvl4pPr marL="1463086" indent="0">
              <a:buNone/>
              <a:defRPr sz="960"/>
            </a:lvl4pPr>
            <a:lvl5pPr marL="1950781" indent="0">
              <a:buNone/>
              <a:defRPr sz="960"/>
            </a:lvl5pPr>
            <a:lvl6pPr marL="2438476" indent="0">
              <a:buNone/>
              <a:defRPr sz="960"/>
            </a:lvl6pPr>
            <a:lvl7pPr marL="2926171" indent="0">
              <a:buNone/>
              <a:defRPr sz="960"/>
            </a:lvl7pPr>
            <a:lvl8pPr marL="3413867" indent="0">
              <a:buNone/>
              <a:defRPr sz="960"/>
            </a:lvl8pPr>
            <a:lvl9pPr marL="3901562" indent="0">
              <a:buNone/>
              <a:defRPr sz="960"/>
            </a:lvl9pPr>
          </a:lstStyle>
          <a:p>
            <a:pPr lvl="0"/>
            <a:r>
              <a:rPr lang="en-US"/>
              <a:t>Click to edit Master text styles</a:t>
            </a:r>
          </a:p>
        </p:txBody>
      </p:sp>
      <p:sp>
        <p:nvSpPr>
          <p:cNvPr id="25" name="Text Placeholder 4"/>
          <p:cNvSpPr>
            <a:spLocks noGrp="1"/>
          </p:cNvSpPr>
          <p:nvPr>
            <p:ph type="body" sz="quarter" idx="13"/>
          </p:nvPr>
        </p:nvSpPr>
        <p:spPr>
          <a:xfrm>
            <a:off x="8504852" y="5980188"/>
            <a:ext cx="3520726" cy="819573"/>
          </a:xfrm>
        </p:spPr>
        <p:txBody>
          <a:bodyPr anchor="b">
            <a:noAutofit/>
          </a:bodyPr>
          <a:lstStyle>
            <a:lvl1pPr marL="0" indent="0" algn="ctr">
              <a:lnSpc>
                <a:spcPct val="85000"/>
              </a:lnSpc>
              <a:buNone/>
              <a:defRPr sz="2347" b="0">
                <a:solidFill>
                  <a:schemeClr val="tx1"/>
                </a:solidFill>
              </a:defRPr>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26" name="Picture Placeholder 2"/>
          <p:cNvSpPr>
            <a:spLocks noGrp="1" noChangeAspect="1"/>
          </p:cNvSpPr>
          <p:nvPr>
            <p:ph type="pic" idx="22"/>
          </p:nvPr>
        </p:nvSpPr>
        <p:spPr>
          <a:xfrm>
            <a:off x="8504851" y="3366532"/>
            <a:ext cx="3525257" cy="2167467"/>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707"/>
            </a:lvl1pPr>
            <a:lvl2pPr marL="487695" indent="0">
              <a:buNone/>
              <a:defRPr sz="1707"/>
            </a:lvl2pPr>
            <a:lvl3pPr marL="975390" indent="0">
              <a:buNone/>
              <a:defRPr sz="1707"/>
            </a:lvl3pPr>
            <a:lvl4pPr marL="1463086" indent="0">
              <a:buNone/>
              <a:defRPr sz="1707"/>
            </a:lvl4pPr>
            <a:lvl5pPr marL="1950781" indent="0">
              <a:buNone/>
              <a:defRPr sz="1707"/>
            </a:lvl5pPr>
            <a:lvl6pPr marL="2438476" indent="0">
              <a:buNone/>
              <a:defRPr sz="1707"/>
            </a:lvl6pPr>
            <a:lvl7pPr marL="2926171" indent="0">
              <a:buNone/>
              <a:defRPr sz="1707"/>
            </a:lvl7pPr>
            <a:lvl8pPr marL="3413867" indent="0">
              <a:buNone/>
              <a:defRPr sz="1707"/>
            </a:lvl8pPr>
            <a:lvl9pPr marL="3901562" indent="0">
              <a:buNone/>
              <a:defRPr sz="1707"/>
            </a:lvl9pPr>
          </a:lstStyle>
          <a:p>
            <a:r>
              <a:rPr lang="en-US"/>
              <a:t>Click icon to add picture</a:t>
            </a:r>
          </a:p>
        </p:txBody>
      </p:sp>
      <p:sp>
        <p:nvSpPr>
          <p:cNvPr id="27" name="Text Placeholder 3"/>
          <p:cNvSpPr>
            <a:spLocks noGrp="1"/>
          </p:cNvSpPr>
          <p:nvPr>
            <p:ph type="body" sz="half" idx="20"/>
          </p:nvPr>
        </p:nvSpPr>
        <p:spPr>
          <a:xfrm>
            <a:off x="8504718" y="6799756"/>
            <a:ext cx="3525390" cy="1436617"/>
          </a:xfrm>
        </p:spPr>
        <p:txBody>
          <a:bodyPr anchor="t">
            <a:normAutofit/>
          </a:bodyPr>
          <a:lstStyle>
            <a:lvl1pPr marL="0" indent="0" algn="ctr">
              <a:buNone/>
              <a:defRPr sz="1493"/>
            </a:lvl1pPr>
            <a:lvl2pPr marL="487695" indent="0">
              <a:buNone/>
              <a:defRPr sz="1280"/>
            </a:lvl2pPr>
            <a:lvl3pPr marL="975390" indent="0">
              <a:buNone/>
              <a:defRPr sz="1067"/>
            </a:lvl3pPr>
            <a:lvl4pPr marL="1463086" indent="0">
              <a:buNone/>
              <a:defRPr sz="960"/>
            </a:lvl4pPr>
            <a:lvl5pPr marL="1950781" indent="0">
              <a:buNone/>
              <a:defRPr sz="960"/>
            </a:lvl5pPr>
            <a:lvl6pPr marL="2438476" indent="0">
              <a:buNone/>
              <a:defRPr sz="960"/>
            </a:lvl6pPr>
            <a:lvl7pPr marL="2926171" indent="0">
              <a:buNone/>
              <a:defRPr sz="960"/>
            </a:lvl7pPr>
            <a:lvl8pPr marL="3413867" indent="0">
              <a:buNone/>
              <a:defRPr sz="960"/>
            </a:lvl8pPr>
            <a:lvl9pPr marL="3901562" indent="0">
              <a:buNone/>
              <a:defRPr sz="96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t>4/7/2025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36850847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3004800" cy="9753600"/>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11" name="Vertical Text Placeholder 2"/>
          <p:cNvSpPr>
            <a:spLocks noGrp="1"/>
          </p:cNvSpPr>
          <p:nvPr>
            <p:ph type="body" orient="vert" sz="quarter" idx="13"/>
          </p:nvPr>
        </p:nvSpPr>
        <p:spPr>
          <a:xfrm>
            <a:off x="974694" y="3366533"/>
            <a:ext cx="11055415" cy="486984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4/7/2025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17179279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3004800" cy="9753600"/>
          </a:xfrm>
          <a:prstGeom prst="rect">
            <a:avLst/>
          </a:prstGeom>
        </p:spPr>
      </p:pic>
      <p:sp>
        <p:nvSpPr>
          <p:cNvPr id="2" name="Vertical Title 1"/>
          <p:cNvSpPr>
            <a:spLocks noGrp="1"/>
          </p:cNvSpPr>
          <p:nvPr>
            <p:ph type="title" orient="vert"/>
          </p:nvPr>
        </p:nvSpPr>
        <p:spPr>
          <a:xfrm>
            <a:off x="9306560" y="866989"/>
            <a:ext cx="2723548" cy="7369385"/>
          </a:xfrm>
        </p:spPr>
        <p:txBody>
          <a:bodyPr vert="eaVert"/>
          <a:lstStyle>
            <a:lvl1pPr algn="l">
              <a:defRPr/>
            </a:lvl1pPr>
          </a:lstStyle>
          <a:p>
            <a:r>
              <a:rPr lang="en-US"/>
              <a:t>Click to edit Master title style</a:t>
            </a:r>
          </a:p>
        </p:txBody>
      </p:sp>
      <p:sp>
        <p:nvSpPr>
          <p:cNvPr id="8" name="Vertical Text Placeholder 2"/>
          <p:cNvSpPr>
            <a:spLocks noGrp="1"/>
          </p:cNvSpPr>
          <p:nvPr>
            <p:ph type="body" orient="vert" sz="quarter" idx="13"/>
          </p:nvPr>
        </p:nvSpPr>
        <p:spPr>
          <a:xfrm>
            <a:off x="974693" y="866989"/>
            <a:ext cx="8169306" cy="736938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4/7/2025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09119434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1BEF0D-F0BB-DE4B-95CE-6DB70DBA9567}" type="datetimeFigureOut">
              <a:rPr lang="en-US" dirty="0"/>
              <a:pPr/>
              <a:t>4/7/2025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147135626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25600" y="1596249"/>
            <a:ext cx="9753600" cy="3395698"/>
          </a:xfrm>
        </p:spPr>
        <p:txBody>
          <a:bodyPr anchor="b"/>
          <a:lstStyle>
            <a:lvl1pPr algn="ctr">
              <a:defRPr sz="6400"/>
            </a:lvl1pPr>
          </a:lstStyle>
          <a:p>
            <a:r>
              <a:rPr lang="en-US"/>
              <a:t>Click to edit Master title style</a:t>
            </a:r>
          </a:p>
        </p:txBody>
      </p:sp>
      <p:sp>
        <p:nvSpPr>
          <p:cNvPr id="3" name="Subtitle 2"/>
          <p:cNvSpPr>
            <a:spLocks noGrp="1"/>
          </p:cNvSpPr>
          <p:nvPr>
            <p:ph type="subTitle" idx="1"/>
          </p:nvPr>
        </p:nvSpPr>
        <p:spPr>
          <a:xfrm>
            <a:off x="1625600" y="5122898"/>
            <a:ext cx="9753600" cy="2354862"/>
          </a:xfrm>
        </p:spPr>
        <p:txBody>
          <a:bodyPr/>
          <a:lstStyle>
            <a:lvl1pPr marL="0" indent="0" algn="ctr">
              <a:buNone/>
              <a:defRPr sz="256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p:cNvSpPr>
            <a:spLocks noGrp="1"/>
          </p:cNvSpPr>
          <p:nvPr>
            <p:ph type="dt" sz="half" idx="10"/>
          </p:nvPr>
        </p:nvSpPr>
        <p:spPr/>
        <p:txBody>
          <a:bodyPr/>
          <a:lstStyle/>
          <a:p>
            <a:fld id="{5ACCC9D5-47B2-4269-B2B5-1CB9A9D35D98}" type="datetimeFigureOut">
              <a:rPr lang="en-US" smtClean="0"/>
              <a:t>4/7/2025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4D5041-0388-40CE-8BD1-8169122F5F9C}" type="slidenum">
              <a:rPr lang="en-US" smtClean="0"/>
              <a:t>‹#›</a:t>
            </a:fld>
            <a:endParaRPr lang="en-US"/>
          </a:p>
        </p:txBody>
      </p:sp>
    </p:spTree>
    <p:extLst>
      <p:ext uri="{BB962C8B-B14F-4D97-AF65-F5344CB8AC3E}">
        <p14:creationId xmlns:p14="http://schemas.microsoft.com/office/powerpoint/2010/main" val="4044891545"/>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ACCC9D5-47B2-4269-B2B5-1CB9A9D35D98}" type="datetimeFigureOut">
              <a:rPr lang="en-US" smtClean="0"/>
              <a:t>4/7/2025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4D5041-0388-40CE-8BD1-8169122F5F9C}" type="slidenum">
              <a:rPr lang="en-US" smtClean="0"/>
              <a:t>‹#›</a:t>
            </a:fld>
            <a:endParaRPr lang="en-US"/>
          </a:p>
        </p:txBody>
      </p:sp>
    </p:spTree>
    <p:extLst>
      <p:ext uri="{BB962C8B-B14F-4D97-AF65-F5344CB8AC3E}">
        <p14:creationId xmlns:p14="http://schemas.microsoft.com/office/powerpoint/2010/main" val="12058102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74714" y="866986"/>
            <a:ext cx="11044014" cy="1380196"/>
          </a:xfrm>
        </p:spPr>
        <p:txBody>
          <a:bodyPr/>
          <a:lstStyle/>
          <a:p>
            <a:r>
              <a:rPr lang="en-US"/>
              <a:t>Click to edit Master title style</a:t>
            </a:r>
          </a:p>
        </p:txBody>
      </p:sp>
      <p:sp>
        <p:nvSpPr>
          <p:cNvPr id="7" name="Text Placeholder 2"/>
          <p:cNvSpPr>
            <a:spLocks noGrp="1"/>
          </p:cNvSpPr>
          <p:nvPr>
            <p:ph type="body" idx="1"/>
          </p:nvPr>
        </p:nvSpPr>
        <p:spPr>
          <a:xfrm>
            <a:off x="974714" y="2682240"/>
            <a:ext cx="3521050" cy="819573"/>
          </a:xfrm>
        </p:spPr>
        <p:txBody>
          <a:bodyPr anchor="b">
            <a:noAutofit/>
          </a:bodyPr>
          <a:lstStyle>
            <a:lvl1pPr marL="0" indent="0" algn="ctr">
              <a:buNone/>
              <a:defRPr sz="3413" b="0">
                <a:solidFill>
                  <a:schemeClr val="tx1"/>
                </a:solidFill>
              </a:defRPr>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Edit Master text styles</a:t>
            </a:r>
          </a:p>
        </p:txBody>
      </p:sp>
      <p:sp>
        <p:nvSpPr>
          <p:cNvPr id="8" name="Text Placeholder 3"/>
          <p:cNvSpPr>
            <a:spLocks noGrp="1"/>
          </p:cNvSpPr>
          <p:nvPr>
            <p:ph type="body" sz="half" idx="15"/>
          </p:nvPr>
        </p:nvSpPr>
        <p:spPr>
          <a:xfrm>
            <a:off x="974714" y="3657600"/>
            <a:ext cx="3521050" cy="4578773"/>
          </a:xfrm>
        </p:spPr>
        <p:txBody>
          <a:bodyPr anchor="t">
            <a:normAutofit/>
          </a:bodyPr>
          <a:lstStyle>
            <a:lvl1pPr marL="0" indent="0" algn="ctr">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Edit Master text styles</a:t>
            </a:r>
          </a:p>
        </p:txBody>
      </p:sp>
      <p:sp>
        <p:nvSpPr>
          <p:cNvPr id="9" name="Text Placeholder 4"/>
          <p:cNvSpPr>
            <a:spLocks noGrp="1"/>
          </p:cNvSpPr>
          <p:nvPr>
            <p:ph type="body" sz="quarter" idx="3"/>
          </p:nvPr>
        </p:nvSpPr>
        <p:spPr>
          <a:xfrm>
            <a:off x="4743158" y="2682240"/>
            <a:ext cx="3521050" cy="819573"/>
          </a:xfrm>
        </p:spPr>
        <p:txBody>
          <a:bodyPr anchor="b">
            <a:noAutofit/>
          </a:bodyPr>
          <a:lstStyle>
            <a:lvl1pPr marL="0" indent="0" algn="ctr">
              <a:buNone/>
              <a:defRPr sz="3413" b="0">
                <a:solidFill>
                  <a:schemeClr val="tx1"/>
                </a:solidFill>
              </a:defRPr>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Edit Master text styles</a:t>
            </a:r>
          </a:p>
        </p:txBody>
      </p:sp>
      <p:sp>
        <p:nvSpPr>
          <p:cNvPr id="10" name="Text Placeholder 3"/>
          <p:cNvSpPr>
            <a:spLocks noGrp="1"/>
          </p:cNvSpPr>
          <p:nvPr>
            <p:ph type="body" sz="half" idx="16"/>
          </p:nvPr>
        </p:nvSpPr>
        <p:spPr>
          <a:xfrm>
            <a:off x="4737530" y="3657600"/>
            <a:ext cx="3521050" cy="4578773"/>
          </a:xfrm>
        </p:spPr>
        <p:txBody>
          <a:bodyPr anchor="t">
            <a:normAutofit/>
          </a:bodyPr>
          <a:lstStyle>
            <a:lvl1pPr marL="0" indent="0" algn="ctr">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Edit Master text styles</a:t>
            </a:r>
          </a:p>
        </p:txBody>
      </p:sp>
      <p:sp>
        <p:nvSpPr>
          <p:cNvPr id="11" name="Text Placeholder 4"/>
          <p:cNvSpPr>
            <a:spLocks noGrp="1"/>
          </p:cNvSpPr>
          <p:nvPr>
            <p:ph type="body" sz="quarter" idx="13"/>
          </p:nvPr>
        </p:nvSpPr>
        <p:spPr>
          <a:xfrm>
            <a:off x="8497677" y="2682240"/>
            <a:ext cx="3521050" cy="819573"/>
          </a:xfrm>
        </p:spPr>
        <p:txBody>
          <a:bodyPr anchor="b">
            <a:noAutofit/>
          </a:bodyPr>
          <a:lstStyle>
            <a:lvl1pPr marL="0" indent="0" algn="ctr">
              <a:buNone/>
              <a:defRPr sz="3413" b="0">
                <a:solidFill>
                  <a:schemeClr val="tx1"/>
                </a:solidFill>
              </a:defRPr>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Edit Master text styles</a:t>
            </a:r>
          </a:p>
        </p:txBody>
      </p:sp>
      <p:sp>
        <p:nvSpPr>
          <p:cNvPr id="12" name="Text Placeholder 3"/>
          <p:cNvSpPr>
            <a:spLocks noGrp="1"/>
          </p:cNvSpPr>
          <p:nvPr>
            <p:ph type="body" sz="half" idx="17"/>
          </p:nvPr>
        </p:nvSpPr>
        <p:spPr>
          <a:xfrm>
            <a:off x="8497677" y="3657600"/>
            <a:ext cx="3521050" cy="4578773"/>
          </a:xfrm>
        </p:spPr>
        <p:txBody>
          <a:bodyPr anchor="t">
            <a:normAutofit/>
          </a:bodyPr>
          <a:lstStyle>
            <a:lvl1pPr marL="0" indent="0" algn="ctr">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pPr/>
              <a:t>4/7/2025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241693179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87307" y="2431628"/>
            <a:ext cx="11216640" cy="4057226"/>
          </a:xfrm>
        </p:spPr>
        <p:txBody>
          <a:bodyPr anchor="b"/>
          <a:lstStyle>
            <a:lvl1pPr>
              <a:defRPr sz="6400"/>
            </a:lvl1pPr>
          </a:lstStyle>
          <a:p>
            <a:r>
              <a:rPr lang="en-US"/>
              <a:t>Click to edit Master title style</a:t>
            </a:r>
          </a:p>
        </p:txBody>
      </p:sp>
      <p:sp>
        <p:nvSpPr>
          <p:cNvPr id="3" name="Text Placeholder 2"/>
          <p:cNvSpPr>
            <a:spLocks noGrp="1"/>
          </p:cNvSpPr>
          <p:nvPr>
            <p:ph type="body" idx="1"/>
          </p:nvPr>
        </p:nvSpPr>
        <p:spPr>
          <a:xfrm>
            <a:off x="887307" y="6527237"/>
            <a:ext cx="11216640" cy="2133599"/>
          </a:xfrm>
        </p:spPr>
        <p:txBody>
          <a:bodyPr/>
          <a:lstStyle>
            <a:lvl1pPr marL="0" indent="0">
              <a:buNone/>
              <a:defRPr sz="2560">
                <a:solidFill>
                  <a:schemeClr val="tx1">
                    <a:shade val="82000"/>
                  </a:schemeClr>
                </a:solidFill>
              </a:defRPr>
            </a:lvl1pPr>
            <a:lvl2pPr marL="487695" indent="0">
              <a:buNone/>
              <a:defRPr sz="2133">
                <a:solidFill>
                  <a:schemeClr val="tx1">
                    <a:shade val="82000"/>
                  </a:schemeClr>
                </a:solidFill>
              </a:defRPr>
            </a:lvl2pPr>
            <a:lvl3pPr marL="975390" indent="0">
              <a:buNone/>
              <a:defRPr sz="1920">
                <a:solidFill>
                  <a:schemeClr val="tx1">
                    <a:shade val="82000"/>
                  </a:schemeClr>
                </a:solidFill>
              </a:defRPr>
            </a:lvl3pPr>
            <a:lvl4pPr marL="1463086" indent="0">
              <a:buNone/>
              <a:defRPr sz="1707">
                <a:solidFill>
                  <a:schemeClr val="tx1">
                    <a:shade val="82000"/>
                  </a:schemeClr>
                </a:solidFill>
              </a:defRPr>
            </a:lvl4pPr>
            <a:lvl5pPr marL="1950781" indent="0">
              <a:buNone/>
              <a:defRPr sz="1707">
                <a:solidFill>
                  <a:schemeClr val="tx1">
                    <a:shade val="82000"/>
                  </a:schemeClr>
                </a:solidFill>
              </a:defRPr>
            </a:lvl5pPr>
            <a:lvl6pPr marL="2438476" indent="0">
              <a:buNone/>
              <a:defRPr sz="1707">
                <a:solidFill>
                  <a:schemeClr val="tx1">
                    <a:shade val="82000"/>
                  </a:schemeClr>
                </a:solidFill>
              </a:defRPr>
            </a:lvl6pPr>
            <a:lvl7pPr marL="2926171" indent="0">
              <a:buNone/>
              <a:defRPr sz="1707">
                <a:solidFill>
                  <a:schemeClr val="tx1">
                    <a:shade val="82000"/>
                  </a:schemeClr>
                </a:solidFill>
              </a:defRPr>
            </a:lvl7pPr>
            <a:lvl8pPr marL="3413867" indent="0">
              <a:buNone/>
              <a:defRPr sz="1707">
                <a:solidFill>
                  <a:schemeClr val="tx1">
                    <a:shade val="82000"/>
                  </a:schemeClr>
                </a:solidFill>
              </a:defRPr>
            </a:lvl8pPr>
            <a:lvl9pPr marL="3901562" indent="0">
              <a:buNone/>
              <a:defRPr sz="1707">
                <a:solidFill>
                  <a:schemeClr val="tx1">
                    <a:shade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ACCC9D5-47B2-4269-B2B5-1CB9A9D35D98}" type="datetimeFigureOut">
              <a:rPr lang="en-US" smtClean="0"/>
              <a:t>4/7/2025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4D5041-0388-40CE-8BD1-8169122F5F9C}" type="slidenum">
              <a:rPr lang="en-US" smtClean="0"/>
              <a:t>‹#›</a:t>
            </a:fld>
            <a:endParaRPr lang="en-US"/>
          </a:p>
        </p:txBody>
      </p:sp>
    </p:spTree>
    <p:extLst>
      <p:ext uri="{BB962C8B-B14F-4D97-AF65-F5344CB8AC3E}">
        <p14:creationId xmlns:p14="http://schemas.microsoft.com/office/powerpoint/2010/main" val="1231606112"/>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940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836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ACCC9D5-47B2-4269-B2B5-1CB9A9D35D98}" type="datetimeFigureOut">
              <a:rPr lang="en-US" smtClean="0"/>
              <a:t>4/7/2025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4D5041-0388-40CE-8BD1-8169122F5F9C}" type="slidenum">
              <a:rPr lang="en-US" smtClean="0"/>
              <a:t>‹#›</a:t>
            </a:fld>
            <a:endParaRPr lang="en-US"/>
          </a:p>
        </p:txBody>
      </p:sp>
    </p:spTree>
    <p:extLst>
      <p:ext uri="{BB962C8B-B14F-4D97-AF65-F5344CB8AC3E}">
        <p14:creationId xmlns:p14="http://schemas.microsoft.com/office/powerpoint/2010/main" val="161876662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95774" y="519290"/>
            <a:ext cx="11216640" cy="1885245"/>
          </a:xfrm>
        </p:spPr>
        <p:txBody>
          <a:bodyPr/>
          <a:lstStyle/>
          <a:p>
            <a:r>
              <a:rPr lang="en-US"/>
              <a:t>Click to edit Master title style</a:t>
            </a:r>
          </a:p>
        </p:txBody>
      </p:sp>
      <p:sp>
        <p:nvSpPr>
          <p:cNvPr id="3" name="Text Placeholder 2"/>
          <p:cNvSpPr>
            <a:spLocks noGrp="1"/>
          </p:cNvSpPr>
          <p:nvPr>
            <p:ph type="body" idx="1"/>
          </p:nvPr>
        </p:nvSpPr>
        <p:spPr>
          <a:xfrm>
            <a:off x="895775" y="2390987"/>
            <a:ext cx="5501639"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4" name="Content Placeholder 3"/>
          <p:cNvSpPr>
            <a:spLocks noGrp="1"/>
          </p:cNvSpPr>
          <p:nvPr>
            <p:ph sz="half" idx="2"/>
          </p:nvPr>
        </p:nvSpPr>
        <p:spPr>
          <a:xfrm>
            <a:off x="895775" y="3562773"/>
            <a:ext cx="5501639"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83680" y="2390987"/>
            <a:ext cx="5528734"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6" name="Content Placeholder 5"/>
          <p:cNvSpPr>
            <a:spLocks noGrp="1"/>
          </p:cNvSpPr>
          <p:nvPr>
            <p:ph sz="quarter" idx="4"/>
          </p:nvPr>
        </p:nvSpPr>
        <p:spPr>
          <a:xfrm>
            <a:off x="6583680" y="3562773"/>
            <a:ext cx="5528734"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ACCC9D5-47B2-4269-B2B5-1CB9A9D35D98}" type="datetimeFigureOut">
              <a:rPr lang="en-US" smtClean="0"/>
              <a:t>4/7/2025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34D5041-0388-40CE-8BD1-8169122F5F9C}" type="slidenum">
              <a:rPr lang="en-US" smtClean="0"/>
              <a:t>‹#›</a:t>
            </a:fld>
            <a:endParaRPr lang="en-US"/>
          </a:p>
        </p:txBody>
      </p:sp>
    </p:spTree>
    <p:extLst>
      <p:ext uri="{BB962C8B-B14F-4D97-AF65-F5344CB8AC3E}">
        <p14:creationId xmlns:p14="http://schemas.microsoft.com/office/powerpoint/2010/main" val="406872895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ACCC9D5-47B2-4269-B2B5-1CB9A9D35D98}" type="datetimeFigureOut">
              <a:rPr lang="en-US" smtClean="0"/>
              <a:t>4/7/2025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34D5041-0388-40CE-8BD1-8169122F5F9C}" type="slidenum">
              <a:rPr lang="en-US" smtClean="0"/>
              <a:t>‹#›</a:t>
            </a:fld>
            <a:endParaRPr lang="en-US"/>
          </a:p>
        </p:txBody>
      </p:sp>
    </p:spTree>
    <p:extLst>
      <p:ext uri="{BB962C8B-B14F-4D97-AF65-F5344CB8AC3E}">
        <p14:creationId xmlns:p14="http://schemas.microsoft.com/office/powerpoint/2010/main" val="14788485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ACCC9D5-47B2-4269-B2B5-1CB9A9D35D98}" type="datetimeFigureOut">
              <a:rPr lang="en-US" smtClean="0"/>
              <a:t>4/7/2025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34D5041-0388-40CE-8BD1-8169122F5F9C}" type="slidenum">
              <a:rPr lang="en-US" smtClean="0"/>
              <a:t>‹#›</a:t>
            </a:fld>
            <a:endParaRPr lang="en-US"/>
          </a:p>
        </p:txBody>
      </p:sp>
    </p:spTree>
    <p:extLst>
      <p:ext uri="{BB962C8B-B14F-4D97-AF65-F5344CB8AC3E}">
        <p14:creationId xmlns:p14="http://schemas.microsoft.com/office/powerpoint/2010/main" val="187800287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Content Placeholder 2"/>
          <p:cNvSpPr>
            <a:spLocks noGrp="1"/>
          </p:cNvSpPr>
          <p:nvPr>
            <p:ph idx="1"/>
          </p:nvPr>
        </p:nvSpPr>
        <p:spPr>
          <a:xfrm>
            <a:off x="5528734" y="1404338"/>
            <a:ext cx="6583680" cy="6931378"/>
          </a:xfrm>
        </p:spPr>
        <p:txBody>
          <a:bodyPr/>
          <a:lstStyle>
            <a:lvl1pPr>
              <a:defRPr sz="3413"/>
            </a:lvl1pPr>
            <a:lvl2pPr>
              <a:defRPr sz="2987"/>
            </a:lvl2pPr>
            <a:lvl3pPr>
              <a:defRPr sz="256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p:cNvSpPr>
            <a:spLocks noGrp="1"/>
          </p:cNvSpPr>
          <p:nvPr>
            <p:ph type="dt" sz="half" idx="10"/>
          </p:nvPr>
        </p:nvSpPr>
        <p:spPr/>
        <p:txBody>
          <a:bodyPr/>
          <a:lstStyle/>
          <a:p>
            <a:fld id="{5ACCC9D5-47B2-4269-B2B5-1CB9A9D35D98}" type="datetimeFigureOut">
              <a:rPr lang="en-US" smtClean="0"/>
              <a:t>4/7/2025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4D5041-0388-40CE-8BD1-8169122F5F9C}" type="slidenum">
              <a:rPr lang="en-US" smtClean="0"/>
              <a:t>‹#›</a:t>
            </a:fld>
            <a:endParaRPr lang="en-US"/>
          </a:p>
        </p:txBody>
      </p:sp>
    </p:spTree>
    <p:extLst>
      <p:ext uri="{BB962C8B-B14F-4D97-AF65-F5344CB8AC3E}">
        <p14:creationId xmlns:p14="http://schemas.microsoft.com/office/powerpoint/2010/main" val="1895506563"/>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Picture Placeholder 2"/>
          <p:cNvSpPr>
            <a:spLocks noGrp="1" noChangeAspect="1"/>
          </p:cNvSpPr>
          <p:nvPr>
            <p:ph type="pic" idx="1"/>
          </p:nvPr>
        </p:nvSpPr>
        <p:spPr>
          <a:xfrm>
            <a:off x="5528734" y="1404338"/>
            <a:ext cx="6583680" cy="6931378"/>
          </a:xfrm>
        </p:spPr>
        <p:txBody>
          <a:bodyPr anchor="t"/>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r>
              <a:rPr lang="en-US"/>
              <a:t>Click icon to add picture</a:t>
            </a:r>
          </a:p>
        </p:txBody>
      </p:sp>
      <p:sp>
        <p:nvSpPr>
          <p:cNvPr id="4" name="Text Placeholder 3"/>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p:cNvSpPr>
            <a:spLocks noGrp="1"/>
          </p:cNvSpPr>
          <p:nvPr>
            <p:ph type="dt" sz="half" idx="10"/>
          </p:nvPr>
        </p:nvSpPr>
        <p:spPr/>
        <p:txBody>
          <a:bodyPr/>
          <a:lstStyle/>
          <a:p>
            <a:fld id="{5ACCC9D5-47B2-4269-B2B5-1CB9A9D35D98}" type="datetimeFigureOut">
              <a:rPr lang="en-US" smtClean="0"/>
              <a:t>4/7/2025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4D5041-0388-40CE-8BD1-8169122F5F9C}" type="slidenum">
              <a:rPr lang="en-US" smtClean="0"/>
              <a:t>‹#›</a:t>
            </a:fld>
            <a:endParaRPr lang="en-US"/>
          </a:p>
        </p:txBody>
      </p:sp>
    </p:spTree>
    <p:extLst>
      <p:ext uri="{BB962C8B-B14F-4D97-AF65-F5344CB8AC3E}">
        <p14:creationId xmlns:p14="http://schemas.microsoft.com/office/powerpoint/2010/main" val="93477820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ACCC9D5-47B2-4269-B2B5-1CB9A9D35D98}" type="datetimeFigureOut">
              <a:rPr lang="en-US" smtClean="0"/>
              <a:t>4/7/2025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4D5041-0388-40CE-8BD1-8169122F5F9C}" type="slidenum">
              <a:rPr lang="en-US" smtClean="0"/>
              <a:t>‹#›</a:t>
            </a:fld>
            <a:endParaRPr lang="en-US"/>
          </a:p>
        </p:txBody>
      </p:sp>
    </p:spTree>
    <p:extLst>
      <p:ext uri="{BB962C8B-B14F-4D97-AF65-F5344CB8AC3E}">
        <p14:creationId xmlns:p14="http://schemas.microsoft.com/office/powerpoint/2010/main" val="159449831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06560" y="519289"/>
            <a:ext cx="2804160" cy="82657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94080" y="519289"/>
            <a:ext cx="8249920" cy="82657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ACCC9D5-47B2-4269-B2B5-1CB9A9D35D98}" type="datetimeFigureOut">
              <a:rPr lang="en-US" smtClean="0"/>
              <a:t>4/7/2025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4D5041-0388-40CE-8BD1-8169122F5F9C}" type="slidenum">
              <a:rPr lang="en-US" smtClean="0"/>
              <a:t>‹#›</a:t>
            </a:fld>
            <a:endParaRPr lang="en-US"/>
          </a:p>
        </p:txBody>
      </p:sp>
    </p:spTree>
    <p:extLst>
      <p:ext uri="{BB962C8B-B14F-4D97-AF65-F5344CB8AC3E}">
        <p14:creationId xmlns:p14="http://schemas.microsoft.com/office/powerpoint/2010/main" val="1987765919"/>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87680" y="2019959"/>
            <a:ext cx="5527040" cy="1393801"/>
          </a:xfrm>
        </p:spPr>
        <p:txBody>
          <a:bodyPr/>
          <a:lstStyle/>
          <a:p>
            <a:r>
              <a:rPr lang="en-US"/>
              <a:t>Click to edit Master title style</a:t>
            </a:r>
          </a:p>
        </p:txBody>
      </p:sp>
      <p:sp>
        <p:nvSpPr>
          <p:cNvPr id="3" name="Subtitle 2"/>
          <p:cNvSpPr>
            <a:spLocks noGrp="1"/>
          </p:cNvSpPr>
          <p:nvPr>
            <p:ph type="subTitle" idx="1"/>
          </p:nvPr>
        </p:nvSpPr>
        <p:spPr>
          <a:xfrm>
            <a:off x="975360" y="3684694"/>
            <a:ext cx="4551680" cy="1661724"/>
          </a:xfrm>
        </p:spPr>
        <p:txBody>
          <a:bodyPr/>
          <a:lstStyle>
            <a:lvl1pPr marL="0" indent="0" algn="ctr">
              <a:buNone/>
              <a:defRPr>
                <a:solidFill>
                  <a:schemeClr val="tx1">
                    <a:tint val="75000"/>
                  </a:schemeClr>
                </a:solidFill>
              </a:defRPr>
            </a:lvl1pPr>
            <a:lvl2pPr marL="325115" indent="0" algn="ctr">
              <a:buNone/>
              <a:defRPr>
                <a:solidFill>
                  <a:schemeClr val="tx1">
                    <a:tint val="75000"/>
                  </a:schemeClr>
                </a:solidFill>
              </a:defRPr>
            </a:lvl2pPr>
            <a:lvl3pPr marL="650230" indent="0" algn="ctr">
              <a:buNone/>
              <a:defRPr>
                <a:solidFill>
                  <a:schemeClr val="tx1">
                    <a:tint val="75000"/>
                  </a:schemeClr>
                </a:solidFill>
              </a:defRPr>
            </a:lvl3pPr>
            <a:lvl4pPr marL="975345" indent="0" algn="ctr">
              <a:buNone/>
              <a:defRPr>
                <a:solidFill>
                  <a:schemeClr val="tx1">
                    <a:tint val="75000"/>
                  </a:schemeClr>
                </a:solidFill>
              </a:defRPr>
            </a:lvl4pPr>
            <a:lvl5pPr marL="1300460" indent="0" algn="ctr">
              <a:buNone/>
              <a:defRPr>
                <a:solidFill>
                  <a:schemeClr val="tx1">
                    <a:tint val="75000"/>
                  </a:schemeClr>
                </a:solidFill>
              </a:defRPr>
            </a:lvl5pPr>
            <a:lvl6pPr marL="1625575" indent="0" algn="ctr">
              <a:buNone/>
              <a:defRPr>
                <a:solidFill>
                  <a:schemeClr val="tx1">
                    <a:tint val="75000"/>
                  </a:schemeClr>
                </a:solidFill>
              </a:defRPr>
            </a:lvl6pPr>
            <a:lvl7pPr marL="1950690" indent="0" algn="ctr">
              <a:buNone/>
              <a:defRPr>
                <a:solidFill>
                  <a:schemeClr val="tx1">
                    <a:tint val="75000"/>
                  </a:schemeClr>
                </a:solidFill>
              </a:defRPr>
            </a:lvl7pPr>
            <a:lvl8pPr marL="2275804" indent="0" algn="ctr">
              <a:buNone/>
              <a:defRPr>
                <a:solidFill>
                  <a:schemeClr val="tx1">
                    <a:tint val="75000"/>
                  </a:schemeClr>
                </a:solidFill>
              </a:defRPr>
            </a:lvl8pPr>
            <a:lvl9pPr marL="260091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550743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6" name="Picture 5"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7585" y="2597042"/>
            <a:ext cx="3596865" cy="2607727"/>
          </a:xfrm>
          <a:prstGeom prst="rect">
            <a:avLst/>
          </a:prstGeom>
        </p:spPr>
      </p:pic>
      <p:pic>
        <p:nvPicPr>
          <p:cNvPr id="28" name="Picture 27"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84534" y="2597042"/>
            <a:ext cx="3596865" cy="2607727"/>
          </a:xfrm>
          <a:prstGeom prst="rect">
            <a:avLst/>
          </a:prstGeom>
        </p:spPr>
      </p:pic>
      <p:pic>
        <p:nvPicPr>
          <p:cNvPr id="29" name="Picture 28"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21995" y="2597042"/>
            <a:ext cx="3596865" cy="2607727"/>
          </a:xfrm>
          <a:prstGeom prst="rect">
            <a:avLst/>
          </a:prstGeom>
        </p:spPr>
      </p:pic>
      <p:sp>
        <p:nvSpPr>
          <p:cNvPr id="30" name="Title 1"/>
          <p:cNvSpPr>
            <a:spLocks noGrp="1"/>
          </p:cNvSpPr>
          <p:nvPr>
            <p:ph type="title"/>
          </p:nvPr>
        </p:nvSpPr>
        <p:spPr>
          <a:xfrm>
            <a:off x="974714" y="866986"/>
            <a:ext cx="11044014" cy="1380196"/>
          </a:xfrm>
        </p:spPr>
        <p:txBody>
          <a:bodyPr/>
          <a:lstStyle/>
          <a:p>
            <a:r>
              <a:rPr lang="en-US"/>
              <a:t>Click to edit Master title style</a:t>
            </a:r>
          </a:p>
        </p:txBody>
      </p:sp>
      <p:sp>
        <p:nvSpPr>
          <p:cNvPr id="19" name="Text Placeholder 2"/>
          <p:cNvSpPr>
            <a:spLocks noGrp="1"/>
          </p:cNvSpPr>
          <p:nvPr>
            <p:ph type="body" idx="1"/>
          </p:nvPr>
        </p:nvSpPr>
        <p:spPr>
          <a:xfrm>
            <a:off x="974714" y="5552506"/>
            <a:ext cx="3521050" cy="819573"/>
          </a:xfrm>
        </p:spPr>
        <p:txBody>
          <a:bodyPr anchor="b">
            <a:noAutofit/>
          </a:bodyPr>
          <a:lstStyle>
            <a:lvl1pPr marL="0" indent="0" algn="ctr">
              <a:buNone/>
              <a:defRPr sz="2844" b="0">
                <a:solidFill>
                  <a:schemeClr val="tx1"/>
                </a:solidFill>
              </a:defRPr>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Edit Master text styles</a:t>
            </a:r>
          </a:p>
        </p:txBody>
      </p:sp>
      <p:sp>
        <p:nvSpPr>
          <p:cNvPr id="20" name="Picture Placeholder 2"/>
          <p:cNvSpPr>
            <a:spLocks noGrp="1" noChangeAspect="1"/>
          </p:cNvSpPr>
          <p:nvPr>
            <p:ph type="pic" idx="15"/>
          </p:nvPr>
        </p:nvSpPr>
        <p:spPr>
          <a:xfrm>
            <a:off x="1085976" y="2757572"/>
            <a:ext cx="3298526" cy="2279757"/>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2276"/>
            </a:lvl1pPr>
            <a:lvl2pPr marL="650230" indent="0">
              <a:buNone/>
              <a:defRPr sz="2276"/>
            </a:lvl2pPr>
            <a:lvl3pPr marL="1300460" indent="0">
              <a:buNone/>
              <a:defRPr sz="2276"/>
            </a:lvl3pPr>
            <a:lvl4pPr marL="1950690" indent="0">
              <a:buNone/>
              <a:defRPr sz="2276"/>
            </a:lvl4pPr>
            <a:lvl5pPr marL="2600919" indent="0">
              <a:buNone/>
              <a:defRPr sz="2276"/>
            </a:lvl5pPr>
            <a:lvl6pPr marL="3251149" indent="0">
              <a:buNone/>
              <a:defRPr sz="2276"/>
            </a:lvl6pPr>
            <a:lvl7pPr marL="3901379" indent="0">
              <a:buNone/>
              <a:defRPr sz="2276"/>
            </a:lvl7pPr>
            <a:lvl8pPr marL="4551609" indent="0">
              <a:buNone/>
              <a:defRPr sz="2276"/>
            </a:lvl8pPr>
            <a:lvl9pPr marL="5201839" indent="0">
              <a:buNone/>
              <a:defRPr sz="2276"/>
            </a:lvl9pPr>
          </a:lstStyle>
          <a:p>
            <a:r>
              <a:rPr lang="en-US"/>
              <a:t>Click icon to add picture</a:t>
            </a:r>
          </a:p>
        </p:txBody>
      </p:sp>
      <p:sp>
        <p:nvSpPr>
          <p:cNvPr id="21" name="Text Placeholder 3"/>
          <p:cNvSpPr>
            <a:spLocks noGrp="1"/>
          </p:cNvSpPr>
          <p:nvPr>
            <p:ph type="body" sz="half" idx="18"/>
          </p:nvPr>
        </p:nvSpPr>
        <p:spPr>
          <a:xfrm>
            <a:off x="974714" y="6372081"/>
            <a:ext cx="3521050" cy="1864296"/>
          </a:xfrm>
        </p:spPr>
        <p:txBody>
          <a:bodyPr anchor="t">
            <a:normAutofit/>
          </a:bodyPr>
          <a:lstStyle>
            <a:lvl1pPr marL="0" indent="0" algn="ctr">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Edit Master text styles</a:t>
            </a:r>
          </a:p>
        </p:txBody>
      </p:sp>
      <p:sp>
        <p:nvSpPr>
          <p:cNvPr id="22" name="Text Placeholder 4"/>
          <p:cNvSpPr>
            <a:spLocks noGrp="1"/>
          </p:cNvSpPr>
          <p:nvPr>
            <p:ph type="body" sz="quarter" idx="3"/>
          </p:nvPr>
        </p:nvSpPr>
        <p:spPr>
          <a:xfrm>
            <a:off x="4738974" y="5552506"/>
            <a:ext cx="3521050" cy="819573"/>
          </a:xfrm>
        </p:spPr>
        <p:txBody>
          <a:bodyPr anchor="b">
            <a:noAutofit/>
          </a:bodyPr>
          <a:lstStyle>
            <a:lvl1pPr marL="0" indent="0" algn="ctr">
              <a:buNone/>
              <a:defRPr sz="2844" b="0">
                <a:solidFill>
                  <a:schemeClr val="tx1"/>
                </a:solidFill>
              </a:defRPr>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Edit Master text styles</a:t>
            </a:r>
          </a:p>
        </p:txBody>
      </p:sp>
      <p:sp>
        <p:nvSpPr>
          <p:cNvPr id="23" name="Picture Placeholder 2"/>
          <p:cNvSpPr>
            <a:spLocks noGrp="1" noChangeAspect="1"/>
          </p:cNvSpPr>
          <p:nvPr>
            <p:ph type="pic" idx="21"/>
          </p:nvPr>
        </p:nvSpPr>
        <p:spPr>
          <a:xfrm>
            <a:off x="4848792" y="2757822"/>
            <a:ext cx="3298526" cy="2287167"/>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2276"/>
            </a:lvl1pPr>
            <a:lvl2pPr marL="650230" indent="0">
              <a:buNone/>
              <a:defRPr sz="2276"/>
            </a:lvl2pPr>
            <a:lvl3pPr marL="1300460" indent="0">
              <a:buNone/>
              <a:defRPr sz="2276"/>
            </a:lvl3pPr>
            <a:lvl4pPr marL="1950690" indent="0">
              <a:buNone/>
              <a:defRPr sz="2276"/>
            </a:lvl4pPr>
            <a:lvl5pPr marL="2600919" indent="0">
              <a:buNone/>
              <a:defRPr sz="2276"/>
            </a:lvl5pPr>
            <a:lvl6pPr marL="3251149" indent="0">
              <a:buNone/>
              <a:defRPr sz="2276"/>
            </a:lvl6pPr>
            <a:lvl7pPr marL="3901379" indent="0">
              <a:buNone/>
              <a:defRPr sz="2276"/>
            </a:lvl7pPr>
            <a:lvl8pPr marL="4551609" indent="0">
              <a:buNone/>
              <a:defRPr sz="2276"/>
            </a:lvl8pPr>
            <a:lvl9pPr marL="5201839" indent="0">
              <a:buNone/>
              <a:defRPr sz="2276"/>
            </a:lvl9pPr>
          </a:lstStyle>
          <a:p>
            <a:r>
              <a:rPr lang="en-US"/>
              <a:t>Click icon to add picture</a:t>
            </a:r>
          </a:p>
        </p:txBody>
      </p:sp>
      <p:sp>
        <p:nvSpPr>
          <p:cNvPr id="24" name="Text Placeholder 3"/>
          <p:cNvSpPr>
            <a:spLocks noGrp="1"/>
          </p:cNvSpPr>
          <p:nvPr>
            <p:ph type="body" sz="half" idx="19"/>
          </p:nvPr>
        </p:nvSpPr>
        <p:spPr>
          <a:xfrm>
            <a:off x="4737530" y="6372080"/>
            <a:ext cx="3522493" cy="1864296"/>
          </a:xfrm>
        </p:spPr>
        <p:txBody>
          <a:bodyPr anchor="t">
            <a:normAutofit/>
          </a:bodyPr>
          <a:lstStyle>
            <a:lvl1pPr marL="0" indent="0" algn="ctr">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Edit Master text styles</a:t>
            </a:r>
          </a:p>
        </p:txBody>
      </p:sp>
      <p:sp>
        <p:nvSpPr>
          <p:cNvPr id="25" name="Text Placeholder 4"/>
          <p:cNvSpPr>
            <a:spLocks noGrp="1"/>
          </p:cNvSpPr>
          <p:nvPr>
            <p:ph type="body" sz="quarter" idx="13"/>
          </p:nvPr>
        </p:nvSpPr>
        <p:spPr>
          <a:xfrm>
            <a:off x="8497810" y="5552506"/>
            <a:ext cx="3521050" cy="819573"/>
          </a:xfrm>
        </p:spPr>
        <p:txBody>
          <a:bodyPr anchor="b">
            <a:noAutofit/>
          </a:bodyPr>
          <a:lstStyle>
            <a:lvl1pPr marL="0" indent="0" algn="ctr">
              <a:buNone/>
              <a:defRPr sz="2844" b="0">
                <a:solidFill>
                  <a:schemeClr val="tx1"/>
                </a:solidFill>
              </a:defRPr>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Edit Master text styles</a:t>
            </a:r>
          </a:p>
        </p:txBody>
      </p:sp>
      <p:sp>
        <p:nvSpPr>
          <p:cNvPr id="26" name="Picture Placeholder 2"/>
          <p:cNvSpPr>
            <a:spLocks noGrp="1" noChangeAspect="1"/>
          </p:cNvSpPr>
          <p:nvPr>
            <p:ph type="pic" idx="22"/>
          </p:nvPr>
        </p:nvSpPr>
        <p:spPr>
          <a:xfrm>
            <a:off x="8614079" y="2751192"/>
            <a:ext cx="3298526" cy="2285929"/>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2276"/>
            </a:lvl1pPr>
            <a:lvl2pPr marL="650230" indent="0">
              <a:buNone/>
              <a:defRPr sz="2276"/>
            </a:lvl2pPr>
            <a:lvl3pPr marL="1300460" indent="0">
              <a:buNone/>
              <a:defRPr sz="2276"/>
            </a:lvl3pPr>
            <a:lvl4pPr marL="1950690" indent="0">
              <a:buNone/>
              <a:defRPr sz="2276"/>
            </a:lvl4pPr>
            <a:lvl5pPr marL="2600919" indent="0">
              <a:buNone/>
              <a:defRPr sz="2276"/>
            </a:lvl5pPr>
            <a:lvl6pPr marL="3251149" indent="0">
              <a:buNone/>
              <a:defRPr sz="2276"/>
            </a:lvl6pPr>
            <a:lvl7pPr marL="3901379" indent="0">
              <a:buNone/>
              <a:defRPr sz="2276"/>
            </a:lvl7pPr>
            <a:lvl8pPr marL="4551609" indent="0">
              <a:buNone/>
              <a:defRPr sz="2276"/>
            </a:lvl8pPr>
            <a:lvl9pPr marL="5201839" indent="0">
              <a:buNone/>
              <a:defRPr sz="2276"/>
            </a:lvl9pPr>
          </a:lstStyle>
          <a:p>
            <a:r>
              <a:rPr lang="en-US"/>
              <a:t>Click icon to add picture</a:t>
            </a:r>
          </a:p>
        </p:txBody>
      </p:sp>
      <p:sp>
        <p:nvSpPr>
          <p:cNvPr id="27" name="Text Placeholder 3"/>
          <p:cNvSpPr>
            <a:spLocks noGrp="1"/>
          </p:cNvSpPr>
          <p:nvPr>
            <p:ph type="body" sz="half" idx="20"/>
          </p:nvPr>
        </p:nvSpPr>
        <p:spPr>
          <a:xfrm>
            <a:off x="8497677" y="6372077"/>
            <a:ext cx="3521050" cy="1864299"/>
          </a:xfrm>
        </p:spPr>
        <p:txBody>
          <a:bodyPr anchor="t">
            <a:normAutofit/>
          </a:bodyPr>
          <a:lstStyle>
            <a:lvl1pPr marL="0" indent="0" algn="ctr">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pPr/>
              <a:t>4/7/2025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143252251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1857924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13645" y="4178394"/>
            <a:ext cx="5527040" cy="1291449"/>
          </a:xfrm>
        </p:spPr>
        <p:txBody>
          <a:bodyPr anchor="t"/>
          <a:lstStyle>
            <a:lvl1pPr algn="l">
              <a:defRPr sz="2844" b="1" cap="all"/>
            </a:lvl1pPr>
          </a:lstStyle>
          <a:p>
            <a:r>
              <a:rPr lang="en-US"/>
              <a:t>Click to edit Master title style</a:t>
            </a:r>
          </a:p>
        </p:txBody>
      </p:sp>
      <p:sp>
        <p:nvSpPr>
          <p:cNvPr id="3" name="Text Placeholder 2"/>
          <p:cNvSpPr>
            <a:spLocks noGrp="1"/>
          </p:cNvSpPr>
          <p:nvPr>
            <p:ph type="body" idx="1"/>
          </p:nvPr>
        </p:nvSpPr>
        <p:spPr>
          <a:xfrm>
            <a:off x="513645" y="2755995"/>
            <a:ext cx="5527040" cy="1422400"/>
          </a:xfrm>
        </p:spPr>
        <p:txBody>
          <a:bodyPr anchor="b"/>
          <a:lstStyle>
            <a:lvl1pPr marL="0" indent="0">
              <a:buNone/>
              <a:defRPr sz="1422">
                <a:solidFill>
                  <a:schemeClr val="tx1">
                    <a:tint val="75000"/>
                  </a:schemeClr>
                </a:solidFill>
              </a:defRPr>
            </a:lvl1pPr>
            <a:lvl2pPr marL="325115" indent="0">
              <a:buNone/>
              <a:defRPr sz="1280">
                <a:solidFill>
                  <a:schemeClr val="tx1">
                    <a:tint val="75000"/>
                  </a:schemeClr>
                </a:solidFill>
              </a:defRPr>
            </a:lvl2pPr>
            <a:lvl3pPr marL="650230" indent="0">
              <a:buNone/>
              <a:defRPr sz="1138">
                <a:solidFill>
                  <a:schemeClr val="tx1">
                    <a:tint val="75000"/>
                  </a:schemeClr>
                </a:solidFill>
              </a:defRPr>
            </a:lvl3pPr>
            <a:lvl4pPr marL="975345" indent="0">
              <a:buNone/>
              <a:defRPr sz="996">
                <a:solidFill>
                  <a:schemeClr val="tx1">
                    <a:tint val="75000"/>
                  </a:schemeClr>
                </a:solidFill>
              </a:defRPr>
            </a:lvl4pPr>
            <a:lvl5pPr marL="1300460" indent="0">
              <a:buNone/>
              <a:defRPr sz="996">
                <a:solidFill>
                  <a:schemeClr val="tx1">
                    <a:tint val="75000"/>
                  </a:schemeClr>
                </a:solidFill>
              </a:defRPr>
            </a:lvl5pPr>
            <a:lvl6pPr marL="1625575" indent="0">
              <a:buNone/>
              <a:defRPr sz="996">
                <a:solidFill>
                  <a:schemeClr val="tx1">
                    <a:tint val="75000"/>
                  </a:schemeClr>
                </a:solidFill>
              </a:defRPr>
            </a:lvl6pPr>
            <a:lvl7pPr marL="1950690" indent="0">
              <a:buNone/>
              <a:defRPr sz="996">
                <a:solidFill>
                  <a:schemeClr val="tx1">
                    <a:tint val="75000"/>
                  </a:schemeClr>
                </a:solidFill>
              </a:defRPr>
            </a:lvl7pPr>
            <a:lvl8pPr marL="2275804" indent="0">
              <a:buNone/>
              <a:defRPr sz="996">
                <a:solidFill>
                  <a:schemeClr val="tx1">
                    <a:tint val="75000"/>
                  </a:schemeClr>
                </a:solidFill>
              </a:defRPr>
            </a:lvl8pPr>
            <a:lvl9pPr marL="2600919" indent="0">
              <a:buNone/>
              <a:defRPr sz="996">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15594813"/>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5120" y="1517227"/>
            <a:ext cx="2871893" cy="4291283"/>
          </a:xfrm>
        </p:spPr>
        <p:txBody>
          <a:bodyPr/>
          <a:lstStyle>
            <a:lvl1pPr>
              <a:defRPr sz="1991"/>
            </a:lvl1pPr>
            <a:lvl2pPr>
              <a:defRPr sz="1707"/>
            </a:lvl2pPr>
            <a:lvl3pPr>
              <a:defRPr sz="1422"/>
            </a:lvl3pPr>
            <a:lvl4pPr>
              <a:defRPr sz="1280"/>
            </a:lvl4pPr>
            <a:lvl5pPr>
              <a:defRPr sz="1280"/>
            </a:lvl5pPr>
            <a:lvl6pPr>
              <a:defRPr sz="1280"/>
            </a:lvl6pPr>
            <a:lvl7pPr>
              <a:defRPr sz="1280"/>
            </a:lvl7pPr>
            <a:lvl8pPr>
              <a:defRPr sz="1280"/>
            </a:lvl8pPr>
            <a:lvl9pPr>
              <a:defRPr sz="128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305387" y="1517227"/>
            <a:ext cx="2871893" cy="4291283"/>
          </a:xfrm>
        </p:spPr>
        <p:txBody>
          <a:bodyPr/>
          <a:lstStyle>
            <a:lvl1pPr>
              <a:defRPr sz="1991"/>
            </a:lvl1pPr>
            <a:lvl2pPr>
              <a:defRPr sz="1707"/>
            </a:lvl2pPr>
            <a:lvl3pPr>
              <a:defRPr sz="1422"/>
            </a:lvl3pPr>
            <a:lvl4pPr>
              <a:defRPr sz="1280"/>
            </a:lvl4pPr>
            <a:lvl5pPr>
              <a:defRPr sz="1280"/>
            </a:lvl5pPr>
            <a:lvl6pPr>
              <a:defRPr sz="1280"/>
            </a:lvl6pPr>
            <a:lvl7pPr>
              <a:defRPr sz="1280"/>
            </a:lvl7pPr>
            <a:lvl8pPr>
              <a:defRPr sz="1280"/>
            </a:lvl8pPr>
            <a:lvl9pPr>
              <a:defRPr sz="128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08073559"/>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25120" y="1455515"/>
            <a:ext cx="2873023" cy="606589"/>
          </a:xfrm>
        </p:spPr>
        <p:txBody>
          <a:bodyPr anchor="b"/>
          <a:lstStyle>
            <a:lvl1pPr marL="0" indent="0">
              <a:buNone/>
              <a:defRPr sz="1707" b="1"/>
            </a:lvl1pPr>
            <a:lvl2pPr marL="325115" indent="0">
              <a:buNone/>
              <a:defRPr sz="1422" b="1"/>
            </a:lvl2pPr>
            <a:lvl3pPr marL="650230" indent="0">
              <a:buNone/>
              <a:defRPr sz="1280" b="1"/>
            </a:lvl3pPr>
            <a:lvl4pPr marL="975345" indent="0">
              <a:buNone/>
              <a:defRPr sz="1138" b="1"/>
            </a:lvl4pPr>
            <a:lvl5pPr marL="1300460" indent="0">
              <a:buNone/>
              <a:defRPr sz="1138" b="1"/>
            </a:lvl5pPr>
            <a:lvl6pPr marL="1625575" indent="0">
              <a:buNone/>
              <a:defRPr sz="1138" b="1"/>
            </a:lvl6pPr>
            <a:lvl7pPr marL="1950690" indent="0">
              <a:buNone/>
              <a:defRPr sz="1138" b="1"/>
            </a:lvl7pPr>
            <a:lvl8pPr marL="2275804" indent="0">
              <a:buNone/>
              <a:defRPr sz="1138" b="1"/>
            </a:lvl8pPr>
            <a:lvl9pPr marL="2600919" indent="0">
              <a:buNone/>
              <a:defRPr sz="1138" b="1"/>
            </a:lvl9pPr>
          </a:lstStyle>
          <a:p>
            <a:pPr lvl="0"/>
            <a:r>
              <a:rPr lang="en-US"/>
              <a:t>Click to edit Master text styles</a:t>
            </a:r>
          </a:p>
        </p:txBody>
      </p:sp>
      <p:sp>
        <p:nvSpPr>
          <p:cNvPr id="4" name="Content Placeholder 3"/>
          <p:cNvSpPr>
            <a:spLocks noGrp="1"/>
          </p:cNvSpPr>
          <p:nvPr>
            <p:ph sz="half" idx="2"/>
          </p:nvPr>
        </p:nvSpPr>
        <p:spPr>
          <a:xfrm>
            <a:off x="325120" y="2062104"/>
            <a:ext cx="2873023" cy="3746406"/>
          </a:xfrm>
        </p:spPr>
        <p:txBody>
          <a:bodyPr/>
          <a:lstStyle>
            <a:lvl1pPr>
              <a:defRPr sz="1707"/>
            </a:lvl1pPr>
            <a:lvl2pPr>
              <a:defRPr sz="1422"/>
            </a:lvl2pPr>
            <a:lvl3pPr>
              <a:defRPr sz="1280"/>
            </a:lvl3pPr>
            <a:lvl4pPr>
              <a:defRPr sz="1138"/>
            </a:lvl4pPr>
            <a:lvl5pPr>
              <a:defRPr sz="1138"/>
            </a:lvl5pPr>
            <a:lvl6pPr>
              <a:defRPr sz="1138"/>
            </a:lvl6pPr>
            <a:lvl7pPr>
              <a:defRPr sz="1138"/>
            </a:lvl7pPr>
            <a:lvl8pPr>
              <a:defRPr sz="1138"/>
            </a:lvl8pPr>
            <a:lvl9pPr>
              <a:defRPr sz="113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303129" y="1455515"/>
            <a:ext cx="2874151" cy="606589"/>
          </a:xfrm>
        </p:spPr>
        <p:txBody>
          <a:bodyPr anchor="b"/>
          <a:lstStyle>
            <a:lvl1pPr marL="0" indent="0">
              <a:buNone/>
              <a:defRPr sz="1707" b="1"/>
            </a:lvl1pPr>
            <a:lvl2pPr marL="325115" indent="0">
              <a:buNone/>
              <a:defRPr sz="1422" b="1"/>
            </a:lvl2pPr>
            <a:lvl3pPr marL="650230" indent="0">
              <a:buNone/>
              <a:defRPr sz="1280" b="1"/>
            </a:lvl3pPr>
            <a:lvl4pPr marL="975345" indent="0">
              <a:buNone/>
              <a:defRPr sz="1138" b="1"/>
            </a:lvl4pPr>
            <a:lvl5pPr marL="1300460" indent="0">
              <a:buNone/>
              <a:defRPr sz="1138" b="1"/>
            </a:lvl5pPr>
            <a:lvl6pPr marL="1625575" indent="0">
              <a:buNone/>
              <a:defRPr sz="1138" b="1"/>
            </a:lvl6pPr>
            <a:lvl7pPr marL="1950690" indent="0">
              <a:buNone/>
              <a:defRPr sz="1138" b="1"/>
            </a:lvl7pPr>
            <a:lvl8pPr marL="2275804" indent="0">
              <a:buNone/>
              <a:defRPr sz="1138" b="1"/>
            </a:lvl8pPr>
            <a:lvl9pPr marL="2600919" indent="0">
              <a:buNone/>
              <a:defRPr sz="1138" b="1"/>
            </a:lvl9pPr>
          </a:lstStyle>
          <a:p>
            <a:pPr lvl="0"/>
            <a:r>
              <a:rPr lang="en-US"/>
              <a:t>Click to edit Master text styles</a:t>
            </a:r>
          </a:p>
        </p:txBody>
      </p:sp>
      <p:sp>
        <p:nvSpPr>
          <p:cNvPr id="6" name="Content Placeholder 5"/>
          <p:cNvSpPr>
            <a:spLocks noGrp="1"/>
          </p:cNvSpPr>
          <p:nvPr>
            <p:ph sz="quarter" idx="4"/>
          </p:nvPr>
        </p:nvSpPr>
        <p:spPr>
          <a:xfrm>
            <a:off x="3303129" y="2062104"/>
            <a:ext cx="2874151" cy="3746406"/>
          </a:xfrm>
        </p:spPr>
        <p:txBody>
          <a:bodyPr/>
          <a:lstStyle>
            <a:lvl1pPr>
              <a:defRPr sz="1707"/>
            </a:lvl1pPr>
            <a:lvl2pPr>
              <a:defRPr sz="1422"/>
            </a:lvl2pPr>
            <a:lvl3pPr>
              <a:defRPr sz="1280"/>
            </a:lvl3pPr>
            <a:lvl4pPr>
              <a:defRPr sz="1138"/>
            </a:lvl4pPr>
            <a:lvl5pPr>
              <a:defRPr sz="1138"/>
            </a:lvl5pPr>
            <a:lvl6pPr>
              <a:defRPr sz="1138"/>
            </a:lvl6pPr>
            <a:lvl7pPr>
              <a:defRPr sz="1138"/>
            </a:lvl7pPr>
            <a:lvl8pPr>
              <a:defRPr sz="1138"/>
            </a:lvl8pPr>
            <a:lvl9pPr>
              <a:defRPr sz="113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47531814"/>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91460419"/>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260070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25120" y="258892"/>
            <a:ext cx="2139245" cy="1101796"/>
          </a:xfrm>
        </p:spPr>
        <p:txBody>
          <a:bodyPr anchor="b"/>
          <a:lstStyle>
            <a:lvl1pPr algn="l">
              <a:defRPr sz="1422" b="1"/>
            </a:lvl1pPr>
          </a:lstStyle>
          <a:p>
            <a:r>
              <a:rPr lang="en-US"/>
              <a:t>Click to edit Master title style</a:t>
            </a:r>
          </a:p>
        </p:txBody>
      </p:sp>
      <p:sp>
        <p:nvSpPr>
          <p:cNvPr id="3" name="Content Placeholder 2"/>
          <p:cNvSpPr>
            <a:spLocks noGrp="1"/>
          </p:cNvSpPr>
          <p:nvPr>
            <p:ph idx="1"/>
          </p:nvPr>
        </p:nvSpPr>
        <p:spPr>
          <a:xfrm>
            <a:off x="2542258" y="258892"/>
            <a:ext cx="3635022" cy="5549618"/>
          </a:xfrm>
        </p:spPr>
        <p:txBody>
          <a:bodyPr/>
          <a:lstStyle>
            <a:lvl1pPr>
              <a:defRPr sz="2276"/>
            </a:lvl1pPr>
            <a:lvl2pPr>
              <a:defRPr sz="1991"/>
            </a:lvl2pPr>
            <a:lvl3pPr>
              <a:defRPr sz="1707"/>
            </a:lvl3pPr>
            <a:lvl4pPr>
              <a:defRPr sz="1422"/>
            </a:lvl4pPr>
            <a:lvl5pPr>
              <a:defRPr sz="1422"/>
            </a:lvl5pPr>
            <a:lvl6pPr>
              <a:defRPr sz="1422"/>
            </a:lvl6pPr>
            <a:lvl7pPr>
              <a:defRPr sz="1422"/>
            </a:lvl7pPr>
            <a:lvl8pPr>
              <a:defRPr sz="1422"/>
            </a:lvl8pPr>
            <a:lvl9pPr>
              <a:defRPr sz="142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25120" y="1360688"/>
            <a:ext cx="2139245" cy="4447823"/>
          </a:xfrm>
        </p:spPr>
        <p:txBody>
          <a:bodyPr/>
          <a:lstStyle>
            <a:lvl1pPr marL="0" indent="0">
              <a:buNone/>
              <a:defRPr sz="996"/>
            </a:lvl1pPr>
            <a:lvl2pPr marL="325115" indent="0">
              <a:buNone/>
              <a:defRPr sz="853"/>
            </a:lvl2pPr>
            <a:lvl3pPr marL="650230" indent="0">
              <a:buNone/>
              <a:defRPr sz="711"/>
            </a:lvl3pPr>
            <a:lvl4pPr marL="975345" indent="0">
              <a:buNone/>
              <a:defRPr sz="640"/>
            </a:lvl4pPr>
            <a:lvl5pPr marL="1300460" indent="0">
              <a:buNone/>
              <a:defRPr sz="640"/>
            </a:lvl5pPr>
            <a:lvl6pPr marL="1625575" indent="0">
              <a:buNone/>
              <a:defRPr sz="640"/>
            </a:lvl6pPr>
            <a:lvl7pPr marL="1950690" indent="0">
              <a:buNone/>
              <a:defRPr sz="640"/>
            </a:lvl7pPr>
            <a:lvl8pPr marL="2275804" indent="0">
              <a:buNone/>
              <a:defRPr sz="640"/>
            </a:lvl8pPr>
            <a:lvl9pPr marL="2600919" indent="0">
              <a:buNone/>
              <a:defRPr sz="64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12133570"/>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74516" y="4551680"/>
            <a:ext cx="3901440" cy="537352"/>
          </a:xfrm>
        </p:spPr>
        <p:txBody>
          <a:bodyPr anchor="b"/>
          <a:lstStyle>
            <a:lvl1pPr algn="l">
              <a:defRPr sz="1422" b="1"/>
            </a:lvl1pPr>
          </a:lstStyle>
          <a:p>
            <a:r>
              <a:rPr lang="en-US"/>
              <a:t>Click to edit Master title style</a:t>
            </a:r>
          </a:p>
        </p:txBody>
      </p:sp>
      <p:sp>
        <p:nvSpPr>
          <p:cNvPr id="3" name="Picture Placeholder 2"/>
          <p:cNvSpPr>
            <a:spLocks noGrp="1"/>
          </p:cNvSpPr>
          <p:nvPr>
            <p:ph type="pic" idx="1"/>
          </p:nvPr>
        </p:nvSpPr>
        <p:spPr>
          <a:xfrm>
            <a:off x="1274516" y="581001"/>
            <a:ext cx="3901440" cy="3901440"/>
          </a:xfrm>
        </p:spPr>
        <p:txBody>
          <a:bodyPr/>
          <a:lstStyle>
            <a:lvl1pPr marL="0" indent="0">
              <a:buNone/>
              <a:defRPr sz="2276"/>
            </a:lvl1pPr>
            <a:lvl2pPr marL="325115" indent="0">
              <a:buNone/>
              <a:defRPr sz="1991"/>
            </a:lvl2pPr>
            <a:lvl3pPr marL="650230" indent="0">
              <a:buNone/>
              <a:defRPr sz="1707"/>
            </a:lvl3pPr>
            <a:lvl4pPr marL="975345" indent="0">
              <a:buNone/>
              <a:defRPr sz="1422"/>
            </a:lvl4pPr>
            <a:lvl5pPr marL="1300460" indent="0">
              <a:buNone/>
              <a:defRPr sz="1422"/>
            </a:lvl5pPr>
            <a:lvl6pPr marL="1625575" indent="0">
              <a:buNone/>
              <a:defRPr sz="1422"/>
            </a:lvl6pPr>
            <a:lvl7pPr marL="1950690" indent="0">
              <a:buNone/>
              <a:defRPr sz="1422"/>
            </a:lvl7pPr>
            <a:lvl8pPr marL="2275804" indent="0">
              <a:buNone/>
              <a:defRPr sz="1422"/>
            </a:lvl8pPr>
            <a:lvl9pPr marL="2600919" indent="0">
              <a:buNone/>
              <a:defRPr sz="1422"/>
            </a:lvl9pPr>
          </a:lstStyle>
          <a:p>
            <a:endParaRPr lang="en-US"/>
          </a:p>
        </p:txBody>
      </p:sp>
      <p:sp>
        <p:nvSpPr>
          <p:cNvPr id="4" name="Text Placeholder 3"/>
          <p:cNvSpPr>
            <a:spLocks noGrp="1"/>
          </p:cNvSpPr>
          <p:nvPr>
            <p:ph type="body" sz="half" idx="2"/>
          </p:nvPr>
        </p:nvSpPr>
        <p:spPr>
          <a:xfrm>
            <a:off x="1274516" y="5089032"/>
            <a:ext cx="3901440" cy="763128"/>
          </a:xfrm>
        </p:spPr>
        <p:txBody>
          <a:bodyPr/>
          <a:lstStyle>
            <a:lvl1pPr marL="0" indent="0">
              <a:buNone/>
              <a:defRPr sz="996"/>
            </a:lvl1pPr>
            <a:lvl2pPr marL="325115" indent="0">
              <a:buNone/>
              <a:defRPr sz="853"/>
            </a:lvl2pPr>
            <a:lvl3pPr marL="650230" indent="0">
              <a:buNone/>
              <a:defRPr sz="711"/>
            </a:lvl3pPr>
            <a:lvl4pPr marL="975345" indent="0">
              <a:buNone/>
              <a:defRPr sz="640"/>
            </a:lvl4pPr>
            <a:lvl5pPr marL="1300460" indent="0">
              <a:buNone/>
              <a:defRPr sz="640"/>
            </a:lvl5pPr>
            <a:lvl6pPr marL="1625575" indent="0">
              <a:buNone/>
              <a:defRPr sz="640"/>
            </a:lvl6pPr>
            <a:lvl7pPr marL="1950690" indent="0">
              <a:buNone/>
              <a:defRPr sz="640"/>
            </a:lvl7pPr>
            <a:lvl8pPr marL="2275804" indent="0">
              <a:buNone/>
              <a:defRPr sz="640"/>
            </a:lvl8pPr>
            <a:lvl9pPr marL="2600919" indent="0">
              <a:buNone/>
              <a:defRPr sz="64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10156695"/>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5177064"/>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714240" y="260398"/>
            <a:ext cx="1463040" cy="554811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5120" y="260398"/>
            <a:ext cx="4280747" cy="55481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504662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4/7/2025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7915777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81941" y="866987"/>
            <a:ext cx="2436786" cy="7369388"/>
          </a:xfrm>
        </p:spPr>
        <p:txBody>
          <a:bodyPr vert="eaVert"/>
          <a:lstStyle>
            <a:lvl1pPr algn="l">
              <a:defRPr/>
            </a:lvl1pPr>
          </a:lstStyle>
          <a:p>
            <a:r>
              <a:rPr lang="en-US"/>
              <a:t>Click to edit Master title style</a:t>
            </a:r>
          </a:p>
        </p:txBody>
      </p:sp>
      <p:sp>
        <p:nvSpPr>
          <p:cNvPr id="3" name="Vertical Text Placeholder 2"/>
          <p:cNvSpPr>
            <a:spLocks noGrp="1"/>
          </p:cNvSpPr>
          <p:nvPr>
            <p:ph type="body" orient="vert" idx="1"/>
          </p:nvPr>
        </p:nvSpPr>
        <p:spPr>
          <a:xfrm>
            <a:off x="974716" y="866987"/>
            <a:ext cx="8444663" cy="7369388"/>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4/7/2025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40888921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9395F-045E-4E92-B151-5E2E6D8E9945}"/>
              </a:ext>
            </a:extLst>
          </p:cNvPr>
          <p:cNvSpPr>
            <a:spLocks noGrp="1"/>
          </p:cNvSpPr>
          <p:nvPr>
            <p:ph type="ctrTitle"/>
          </p:nvPr>
        </p:nvSpPr>
        <p:spPr>
          <a:xfrm>
            <a:off x="1625600" y="1596249"/>
            <a:ext cx="9753600" cy="3395698"/>
          </a:xfrm>
        </p:spPr>
        <p:txBody>
          <a:bodyPr anchor="b"/>
          <a:lstStyle>
            <a:lvl1pPr algn="ctr">
              <a:defRPr sz="6400"/>
            </a:lvl1pPr>
          </a:lstStyle>
          <a:p>
            <a:r>
              <a:rPr lang="en-US"/>
              <a:t>Click to edit Master title style</a:t>
            </a:r>
          </a:p>
        </p:txBody>
      </p:sp>
      <p:sp>
        <p:nvSpPr>
          <p:cNvPr id="3" name="Subtitle 2">
            <a:extLst>
              <a:ext uri="{FF2B5EF4-FFF2-40B4-BE49-F238E27FC236}">
                <a16:creationId xmlns:a16="http://schemas.microsoft.com/office/drawing/2014/main" id="{738C5F24-6674-4B35-ACDC-A4912BCADE7A}"/>
              </a:ext>
            </a:extLst>
          </p:cNvPr>
          <p:cNvSpPr>
            <a:spLocks noGrp="1"/>
          </p:cNvSpPr>
          <p:nvPr>
            <p:ph type="subTitle" idx="1"/>
          </p:nvPr>
        </p:nvSpPr>
        <p:spPr>
          <a:xfrm>
            <a:off x="1625600" y="5122898"/>
            <a:ext cx="9753600" cy="2354862"/>
          </a:xfrm>
        </p:spPr>
        <p:txBody>
          <a:bodyPr/>
          <a:lstStyle>
            <a:lvl1pPr marL="0" indent="0" algn="ctr">
              <a:buNone/>
              <a:defRPr sz="256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a:extLst>
              <a:ext uri="{FF2B5EF4-FFF2-40B4-BE49-F238E27FC236}">
                <a16:creationId xmlns:a16="http://schemas.microsoft.com/office/drawing/2014/main" id="{3F52ED6E-D561-49D0-90B5-1FF5A187D17A}"/>
              </a:ext>
            </a:extLst>
          </p:cNvPr>
          <p:cNvSpPr>
            <a:spLocks noGrp="1"/>
          </p:cNvSpPr>
          <p:nvPr>
            <p:ph type="dt" sz="half" idx="10"/>
          </p:nvPr>
        </p:nvSpPr>
        <p:spPr/>
        <p:txBody>
          <a:bodyPr/>
          <a:lstStyle/>
          <a:p>
            <a:fld id="{16E42D8C-D441-47C1-BBCF-B084B73EC3D6}" type="datetimeFigureOut">
              <a:rPr lang="en-US" smtClean="0"/>
              <a:t>4/7/2025</a:t>
            </a:fld>
            <a:endParaRPr lang="en-US"/>
          </a:p>
        </p:txBody>
      </p:sp>
      <p:sp>
        <p:nvSpPr>
          <p:cNvPr id="5" name="Footer Placeholder 4">
            <a:extLst>
              <a:ext uri="{FF2B5EF4-FFF2-40B4-BE49-F238E27FC236}">
                <a16:creationId xmlns:a16="http://schemas.microsoft.com/office/drawing/2014/main" id="{338EA49C-A8DB-415F-B5E7-8BCF99CE9C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AD3240-3769-48C6-B432-4A1B28E85072}"/>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35099886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CF78C-E3B4-4174-B2BF-14D8D7777AC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7F697AA-A670-4CAE-B80A-74A463648E6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9F1126-1370-42C7-9FFD-7557D22DA591}"/>
              </a:ext>
            </a:extLst>
          </p:cNvPr>
          <p:cNvSpPr>
            <a:spLocks noGrp="1"/>
          </p:cNvSpPr>
          <p:nvPr>
            <p:ph type="dt" sz="half" idx="10"/>
          </p:nvPr>
        </p:nvSpPr>
        <p:spPr/>
        <p:txBody>
          <a:bodyPr/>
          <a:lstStyle/>
          <a:p>
            <a:fld id="{16E42D8C-D441-47C1-BBCF-B084B73EC3D6}" type="datetimeFigureOut">
              <a:rPr lang="en-US" smtClean="0"/>
              <a:t>4/7/2025</a:t>
            </a:fld>
            <a:endParaRPr lang="en-US"/>
          </a:p>
        </p:txBody>
      </p:sp>
      <p:sp>
        <p:nvSpPr>
          <p:cNvPr id="5" name="Footer Placeholder 4">
            <a:extLst>
              <a:ext uri="{FF2B5EF4-FFF2-40B4-BE49-F238E27FC236}">
                <a16:creationId xmlns:a16="http://schemas.microsoft.com/office/drawing/2014/main" id="{E3A0494F-699C-4D3D-9215-38CF77AA48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6E0B45-221E-411E-9373-FDE400A7B322}"/>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38534969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4/7/2025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3881906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C50AC6-976B-4662-8F71-A206E7654567}"/>
              </a:ext>
            </a:extLst>
          </p:cNvPr>
          <p:cNvSpPr>
            <a:spLocks noGrp="1"/>
          </p:cNvSpPr>
          <p:nvPr>
            <p:ph type="title"/>
          </p:nvPr>
        </p:nvSpPr>
        <p:spPr>
          <a:xfrm>
            <a:off x="887307" y="2431628"/>
            <a:ext cx="11216640" cy="4057226"/>
          </a:xfrm>
        </p:spPr>
        <p:txBody>
          <a:bodyPr anchor="b"/>
          <a:lstStyle>
            <a:lvl1pPr>
              <a:defRPr sz="6400"/>
            </a:lvl1pPr>
          </a:lstStyle>
          <a:p>
            <a:r>
              <a:rPr lang="en-US"/>
              <a:t>Click to edit Master title style</a:t>
            </a:r>
          </a:p>
        </p:txBody>
      </p:sp>
      <p:sp>
        <p:nvSpPr>
          <p:cNvPr id="3" name="Text Placeholder 2">
            <a:extLst>
              <a:ext uri="{FF2B5EF4-FFF2-40B4-BE49-F238E27FC236}">
                <a16:creationId xmlns:a16="http://schemas.microsoft.com/office/drawing/2014/main" id="{DA6E41EC-E7C2-45C9-AAE2-515E9EE9B1FF}"/>
              </a:ext>
            </a:extLst>
          </p:cNvPr>
          <p:cNvSpPr>
            <a:spLocks noGrp="1"/>
          </p:cNvSpPr>
          <p:nvPr>
            <p:ph type="body" idx="1"/>
          </p:nvPr>
        </p:nvSpPr>
        <p:spPr>
          <a:xfrm>
            <a:off x="887307" y="6527237"/>
            <a:ext cx="11216640" cy="2133599"/>
          </a:xfrm>
        </p:spPr>
        <p:txBody>
          <a:bodyPr/>
          <a:lstStyle>
            <a:lvl1pPr marL="0" indent="0">
              <a:buNone/>
              <a:defRPr sz="2560">
                <a:solidFill>
                  <a:schemeClr val="tx1">
                    <a:tint val="75000"/>
                  </a:schemeClr>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A89B304-F05D-445A-8BA8-07F5F98775AC}"/>
              </a:ext>
            </a:extLst>
          </p:cNvPr>
          <p:cNvSpPr>
            <a:spLocks noGrp="1"/>
          </p:cNvSpPr>
          <p:nvPr>
            <p:ph type="dt" sz="half" idx="10"/>
          </p:nvPr>
        </p:nvSpPr>
        <p:spPr/>
        <p:txBody>
          <a:bodyPr/>
          <a:lstStyle/>
          <a:p>
            <a:fld id="{16E42D8C-D441-47C1-BBCF-B084B73EC3D6}" type="datetimeFigureOut">
              <a:rPr lang="en-US" smtClean="0"/>
              <a:t>4/7/2025</a:t>
            </a:fld>
            <a:endParaRPr lang="en-US"/>
          </a:p>
        </p:txBody>
      </p:sp>
      <p:sp>
        <p:nvSpPr>
          <p:cNvPr id="5" name="Footer Placeholder 4">
            <a:extLst>
              <a:ext uri="{FF2B5EF4-FFF2-40B4-BE49-F238E27FC236}">
                <a16:creationId xmlns:a16="http://schemas.microsoft.com/office/drawing/2014/main" id="{F67903F4-4640-47C9-B838-58FA9A2BA7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20F0ED-7BE6-4DA5-BA30-97007C436AB5}"/>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36864682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89FB8A-3DEB-4F8A-A103-CEC6E109C5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8F7BAFD-03EC-4B20-AA04-D55756880AC3}"/>
              </a:ext>
            </a:extLst>
          </p:cNvPr>
          <p:cNvSpPr>
            <a:spLocks noGrp="1"/>
          </p:cNvSpPr>
          <p:nvPr>
            <p:ph sz="half" idx="1"/>
          </p:nvPr>
        </p:nvSpPr>
        <p:spPr>
          <a:xfrm>
            <a:off x="894080" y="2596444"/>
            <a:ext cx="5527040" cy="618857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88A2BD6-D7C8-479F-8120-083511A6FB92}"/>
              </a:ext>
            </a:extLst>
          </p:cNvPr>
          <p:cNvSpPr>
            <a:spLocks noGrp="1"/>
          </p:cNvSpPr>
          <p:nvPr>
            <p:ph sz="half" idx="2"/>
          </p:nvPr>
        </p:nvSpPr>
        <p:spPr>
          <a:xfrm>
            <a:off x="6583680" y="2596444"/>
            <a:ext cx="5527040" cy="618857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2C17F50-7510-41BE-941E-7F6D9F21C11B}"/>
              </a:ext>
            </a:extLst>
          </p:cNvPr>
          <p:cNvSpPr>
            <a:spLocks noGrp="1"/>
          </p:cNvSpPr>
          <p:nvPr>
            <p:ph type="dt" sz="half" idx="10"/>
          </p:nvPr>
        </p:nvSpPr>
        <p:spPr/>
        <p:txBody>
          <a:bodyPr/>
          <a:lstStyle/>
          <a:p>
            <a:fld id="{16E42D8C-D441-47C1-BBCF-B084B73EC3D6}" type="datetimeFigureOut">
              <a:rPr lang="en-US" smtClean="0"/>
              <a:t>4/7/2025</a:t>
            </a:fld>
            <a:endParaRPr lang="en-US"/>
          </a:p>
        </p:txBody>
      </p:sp>
      <p:sp>
        <p:nvSpPr>
          <p:cNvPr id="6" name="Footer Placeholder 5">
            <a:extLst>
              <a:ext uri="{FF2B5EF4-FFF2-40B4-BE49-F238E27FC236}">
                <a16:creationId xmlns:a16="http://schemas.microsoft.com/office/drawing/2014/main" id="{3B7E7BFA-9E47-4AFF-AED6-2F9B472ED4A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01CB06E-F402-4282-B727-849C2A317FB5}"/>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41457488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DC3110-A950-4BBD-9F49-B96272A7DAC2}"/>
              </a:ext>
            </a:extLst>
          </p:cNvPr>
          <p:cNvSpPr>
            <a:spLocks noGrp="1"/>
          </p:cNvSpPr>
          <p:nvPr>
            <p:ph type="title"/>
          </p:nvPr>
        </p:nvSpPr>
        <p:spPr>
          <a:xfrm>
            <a:off x="895774" y="519290"/>
            <a:ext cx="11216640" cy="18852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BB0BA596-D81F-4071-A444-13BE54678742}"/>
              </a:ext>
            </a:extLst>
          </p:cNvPr>
          <p:cNvSpPr>
            <a:spLocks noGrp="1"/>
          </p:cNvSpPr>
          <p:nvPr>
            <p:ph type="body" idx="1"/>
          </p:nvPr>
        </p:nvSpPr>
        <p:spPr>
          <a:xfrm>
            <a:off x="895775" y="2390987"/>
            <a:ext cx="5501639"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Edit Master text styles</a:t>
            </a:r>
          </a:p>
        </p:txBody>
      </p:sp>
      <p:sp>
        <p:nvSpPr>
          <p:cNvPr id="4" name="Content Placeholder 3">
            <a:extLst>
              <a:ext uri="{FF2B5EF4-FFF2-40B4-BE49-F238E27FC236}">
                <a16:creationId xmlns:a16="http://schemas.microsoft.com/office/drawing/2014/main" id="{75EF003A-303B-4A85-8AC7-896180E62F76}"/>
              </a:ext>
            </a:extLst>
          </p:cNvPr>
          <p:cNvSpPr>
            <a:spLocks noGrp="1"/>
          </p:cNvSpPr>
          <p:nvPr>
            <p:ph sz="half" idx="2"/>
          </p:nvPr>
        </p:nvSpPr>
        <p:spPr>
          <a:xfrm>
            <a:off x="895775" y="3562773"/>
            <a:ext cx="5501639" cy="52403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FB8BAB3-E4F3-48BA-A785-A97601F72BB8}"/>
              </a:ext>
            </a:extLst>
          </p:cNvPr>
          <p:cNvSpPr>
            <a:spLocks noGrp="1"/>
          </p:cNvSpPr>
          <p:nvPr>
            <p:ph type="body" sz="quarter" idx="3"/>
          </p:nvPr>
        </p:nvSpPr>
        <p:spPr>
          <a:xfrm>
            <a:off x="6583680" y="2390987"/>
            <a:ext cx="5528734"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Edit Master text styles</a:t>
            </a:r>
          </a:p>
        </p:txBody>
      </p:sp>
      <p:sp>
        <p:nvSpPr>
          <p:cNvPr id="6" name="Content Placeholder 5">
            <a:extLst>
              <a:ext uri="{FF2B5EF4-FFF2-40B4-BE49-F238E27FC236}">
                <a16:creationId xmlns:a16="http://schemas.microsoft.com/office/drawing/2014/main" id="{7FC79462-C5D8-4CF0-8CD9-74BDBAB1AAC8}"/>
              </a:ext>
            </a:extLst>
          </p:cNvPr>
          <p:cNvSpPr>
            <a:spLocks noGrp="1"/>
          </p:cNvSpPr>
          <p:nvPr>
            <p:ph sz="quarter" idx="4"/>
          </p:nvPr>
        </p:nvSpPr>
        <p:spPr>
          <a:xfrm>
            <a:off x="6583680" y="3562773"/>
            <a:ext cx="5528734" cy="52403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734CCC9-50C3-4681-99A3-19BDB320AD53}"/>
              </a:ext>
            </a:extLst>
          </p:cNvPr>
          <p:cNvSpPr>
            <a:spLocks noGrp="1"/>
          </p:cNvSpPr>
          <p:nvPr>
            <p:ph type="dt" sz="half" idx="10"/>
          </p:nvPr>
        </p:nvSpPr>
        <p:spPr/>
        <p:txBody>
          <a:bodyPr/>
          <a:lstStyle/>
          <a:p>
            <a:fld id="{16E42D8C-D441-47C1-BBCF-B084B73EC3D6}" type="datetimeFigureOut">
              <a:rPr lang="en-US" smtClean="0"/>
              <a:t>4/7/2025</a:t>
            </a:fld>
            <a:endParaRPr lang="en-US"/>
          </a:p>
        </p:txBody>
      </p:sp>
      <p:sp>
        <p:nvSpPr>
          <p:cNvPr id="8" name="Footer Placeholder 7">
            <a:extLst>
              <a:ext uri="{FF2B5EF4-FFF2-40B4-BE49-F238E27FC236}">
                <a16:creationId xmlns:a16="http://schemas.microsoft.com/office/drawing/2014/main" id="{B0C8BF5A-8942-41FD-93EF-FFF790DDC89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C4DFEF2-0755-4722-B46C-385AEAA6EFB8}"/>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3887475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81A7C-B4C5-443D-98B7-41B6223F4BD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6357A57-E1DE-415C-9ACC-A2552A2F32A3}"/>
              </a:ext>
            </a:extLst>
          </p:cNvPr>
          <p:cNvSpPr>
            <a:spLocks noGrp="1"/>
          </p:cNvSpPr>
          <p:nvPr>
            <p:ph type="dt" sz="half" idx="10"/>
          </p:nvPr>
        </p:nvSpPr>
        <p:spPr/>
        <p:txBody>
          <a:bodyPr/>
          <a:lstStyle/>
          <a:p>
            <a:fld id="{16E42D8C-D441-47C1-BBCF-B084B73EC3D6}" type="datetimeFigureOut">
              <a:rPr lang="en-US" smtClean="0"/>
              <a:t>4/7/2025</a:t>
            </a:fld>
            <a:endParaRPr lang="en-US"/>
          </a:p>
        </p:txBody>
      </p:sp>
      <p:sp>
        <p:nvSpPr>
          <p:cNvPr id="4" name="Footer Placeholder 3">
            <a:extLst>
              <a:ext uri="{FF2B5EF4-FFF2-40B4-BE49-F238E27FC236}">
                <a16:creationId xmlns:a16="http://schemas.microsoft.com/office/drawing/2014/main" id="{B054C4F4-F990-4828-B9C2-65569D102EC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97BF689-CD60-43DA-BA1F-7AE68923D907}"/>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19983476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5B17B43-23C9-4E15-9E71-85544ED9AE5B}"/>
              </a:ext>
            </a:extLst>
          </p:cNvPr>
          <p:cNvSpPr>
            <a:spLocks noGrp="1"/>
          </p:cNvSpPr>
          <p:nvPr>
            <p:ph type="dt" sz="half" idx="10"/>
          </p:nvPr>
        </p:nvSpPr>
        <p:spPr/>
        <p:txBody>
          <a:bodyPr/>
          <a:lstStyle/>
          <a:p>
            <a:fld id="{16E42D8C-D441-47C1-BBCF-B084B73EC3D6}" type="datetimeFigureOut">
              <a:rPr lang="en-US" smtClean="0"/>
              <a:t>4/7/2025</a:t>
            </a:fld>
            <a:endParaRPr lang="en-US"/>
          </a:p>
        </p:txBody>
      </p:sp>
      <p:sp>
        <p:nvSpPr>
          <p:cNvPr id="3" name="Footer Placeholder 2">
            <a:extLst>
              <a:ext uri="{FF2B5EF4-FFF2-40B4-BE49-F238E27FC236}">
                <a16:creationId xmlns:a16="http://schemas.microsoft.com/office/drawing/2014/main" id="{70D98C01-1CC3-4C5C-B873-566F71D9230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1C58AEB-8BB3-4EBD-9F93-BC464200FF77}"/>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25717892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A69ABA-AF86-480E-AFBC-80043A4305E1}"/>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Content Placeholder 2">
            <a:extLst>
              <a:ext uri="{FF2B5EF4-FFF2-40B4-BE49-F238E27FC236}">
                <a16:creationId xmlns:a16="http://schemas.microsoft.com/office/drawing/2014/main" id="{88778B93-4EE6-4E92-AE65-59CD983F67A8}"/>
              </a:ext>
            </a:extLst>
          </p:cNvPr>
          <p:cNvSpPr>
            <a:spLocks noGrp="1"/>
          </p:cNvSpPr>
          <p:nvPr>
            <p:ph idx="1"/>
          </p:nvPr>
        </p:nvSpPr>
        <p:spPr>
          <a:xfrm>
            <a:off x="5528734" y="1404338"/>
            <a:ext cx="6583680" cy="6931378"/>
          </a:xfrm>
        </p:spPr>
        <p:txBody>
          <a:bodyPr/>
          <a:lstStyle>
            <a:lvl1pPr>
              <a:defRPr sz="3413"/>
            </a:lvl1pPr>
            <a:lvl2pPr>
              <a:defRPr sz="2987"/>
            </a:lvl2pPr>
            <a:lvl3pPr>
              <a:defRPr sz="2560"/>
            </a:lvl3pPr>
            <a:lvl4pPr>
              <a:defRPr sz="2133"/>
            </a:lvl4pPr>
            <a:lvl5pPr>
              <a:defRPr sz="2133"/>
            </a:lvl5pPr>
            <a:lvl6pPr>
              <a:defRPr sz="2133"/>
            </a:lvl6pPr>
            <a:lvl7pPr>
              <a:defRPr sz="2133"/>
            </a:lvl7pPr>
            <a:lvl8pPr>
              <a:defRPr sz="2133"/>
            </a:lvl8pPr>
            <a:lvl9pPr>
              <a:defRPr sz="2133"/>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92F3177-D0B1-4646-96FD-313B40C0CE61}"/>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Edit Master text styles</a:t>
            </a:r>
          </a:p>
        </p:txBody>
      </p:sp>
      <p:sp>
        <p:nvSpPr>
          <p:cNvPr id="5" name="Date Placeholder 4">
            <a:extLst>
              <a:ext uri="{FF2B5EF4-FFF2-40B4-BE49-F238E27FC236}">
                <a16:creationId xmlns:a16="http://schemas.microsoft.com/office/drawing/2014/main" id="{8DAF0A33-46A3-4004-AC8B-2532695AA022}"/>
              </a:ext>
            </a:extLst>
          </p:cNvPr>
          <p:cNvSpPr>
            <a:spLocks noGrp="1"/>
          </p:cNvSpPr>
          <p:nvPr>
            <p:ph type="dt" sz="half" idx="10"/>
          </p:nvPr>
        </p:nvSpPr>
        <p:spPr/>
        <p:txBody>
          <a:bodyPr/>
          <a:lstStyle/>
          <a:p>
            <a:fld id="{16E42D8C-D441-47C1-BBCF-B084B73EC3D6}" type="datetimeFigureOut">
              <a:rPr lang="en-US" smtClean="0"/>
              <a:t>4/7/2025</a:t>
            </a:fld>
            <a:endParaRPr lang="en-US"/>
          </a:p>
        </p:txBody>
      </p:sp>
      <p:sp>
        <p:nvSpPr>
          <p:cNvPr id="6" name="Footer Placeholder 5">
            <a:extLst>
              <a:ext uri="{FF2B5EF4-FFF2-40B4-BE49-F238E27FC236}">
                <a16:creationId xmlns:a16="http://schemas.microsoft.com/office/drawing/2014/main" id="{CDE81D88-E47D-4900-9520-441D6D651C7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31776B2-FC11-46F0-A1DE-C31BDF2E8EBF}"/>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152796486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916E4-3ED1-4111-ABE8-BC9D63AFF9E9}"/>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Picture Placeholder 2">
            <a:extLst>
              <a:ext uri="{FF2B5EF4-FFF2-40B4-BE49-F238E27FC236}">
                <a16:creationId xmlns:a16="http://schemas.microsoft.com/office/drawing/2014/main" id="{C8A06C84-8354-4DB6-AD9A-72788EB7410C}"/>
              </a:ext>
            </a:extLst>
          </p:cNvPr>
          <p:cNvSpPr>
            <a:spLocks noGrp="1"/>
          </p:cNvSpPr>
          <p:nvPr>
            <p:ph type="pic" idx="1"/>
          </p:nvPr>
        </p:nvSpPr>
        <p:spPr>
          <a:xfrm>
            <a:off x="5528734" y="1404338"/>
            <a:ext cx="6583680" cy="6931378"/>
          </a:xfrm>
        </p:spPr>
        <p:txBody>
          <a:bodyPr/>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endParaRPr lang="en-US"/>
          </a:p>
        </p:txBody>
      </p:sp>
      <p:sp>
        <p:nvSpPr>
          <p:cNvPr id="4" name="Text Placeholder 3">
            <a:extLst>
              <a:ext uri="{FF2B5EF4-FFF2-40B4-BE49-F238E27FC236}">
                <a16:creationId xmlns:a16="http://schemas.microsoft.com/office/drawing/2014/main" id="{0A94D504-85C2-4A94-8DAE-14A54D0A78E8}"/>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Edit Master text styles</a:t>
            </a:r>
          </a:p>
        </p:txBody>
      </p:sp>
      <p:sp>
        <p:nvSpPr>
          <p:cNvPr id="5" name="Date Placeholder 4">
            <a:extLst>
              <a:ext uri="{FF2B5EF4-FFF2-40B4-BE49-F238E27FC236}">
                <a16:creationId xmlns:a16="http://schemas.microsoft.com/office/drawing/2014/main" id="{314839A4-167E-47A1-B041-BC445A7EE8C3}"/>
              </a:ext>
            </a:extLst>
          </p:cNvPr>
          <p:cNvSpPr>
            <a:spLocks noGrp="1"/>
          </p:cNvSpPr>
          <p:nvPr>
            <p:ph type="dt" sz="half" idx="10"/>
          </p:nvPr>
        </p:nvSpPr>
        <p:spPr/>
        <p:txBody>
          <a:bodyPr/>
          <a:lstStyle/>
          <a:p>
            <a:fld id="{16E42D8C-D441-47C1-BBCF-B084B73EC3D6}" type="datetimeFigureOut">
              <a:rPr lang="en-US" smtClean="0"/>
              <a:t>4/7/2025</a:t>
            </a:fld>
            <a:endParaRPr lang="en-US"/>
          </a:p>
        </p:txBody>
      </p:sp>
      <p:sp>
        <p:nvSpPr>
          <p:cNvPr id="6" name="Footer Placeholder 5">
            <a:extLst>
              <a:ext uri="{FF2B5EF4-FFF2-40B4-BE49-F238E27FC236}">
                <a16:creationId xmlns:a16="http://schemas.microsoft.com/office/drawing/2014/main" id="{FDFECF4E-0F02-49AC-B45D-FC8DABDB782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79B00CF-F314-4590-B964-1EAE7C9B68D3}"/>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115275478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2FE6A-D050-4217-AE79-1A7A113D4FC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1053F57-340E-41FC-8E95-FD7E6E6A63A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21F62C-7A33-43FE-8651-8984D95DCDA2}"/>
              </a:ext>
            </a:extLst>
          </p:cNvPr>
          <p:cNvSpPr>
            <a:spLocks noGrp="1"/>
          </p:cNvSpPr>
          <p:nvPr>
            <p:ph type="dt" sz="half" idx="10"/>
          </p:nvPr>
        </p:nvSpPr>
        <p:spPr/>
        <p:txBody>
          <a:bodyPr/>
          <a:lstStyle/>
          <a:p>
            <a:fld id="{16E42D8C-D441-47C1-BBCF-B084B73EC3D6}" type="datetimeFigureOut">
              <a:rPr lang="en-US" smtClean="0"/>
              <a:t>4/7/2025</a:t>
            </a:fld>
            <a:endParaRPr lang="en-US"/>
          </a:p>
        </p:txBody>
      </p:sp>
      <p:sp>
        <p:nvSpPr>
          <p:cNvPr id="5" name="Footer Placeholder 4">
            <a:extLst>
              <a:ext uri="{FF2B5EF4-FFF2-40B4-BE49-F238E27FC236}">
                <a16:creationId xmlns:a16="http://schemas.microsoft.com/office/drawing/2014/main" id="{DF5A4FF4-B826-46D0-B17F-902945EDE3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81705F-005A-4CC3-B681-26AC6D7153DA}"/>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420975382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7F2AABF-5A21-4A86-9FAA-1A10A05689D2}"/>
              </a:ext>
            </a:extLst>
          </p:cNvPr>
          <p:cNvSpPr>
            <a:spLocks noGrp="1"/>
          </p:cNvSpPr>
          <p:nvPr>
            <p:ph type="title" orient="vert"/>
          </p:nvPr>
        </p:nvSpPr>
        <p:spPr>
          <a:xfrm>
            <a:off x="9306560" y="519289"/>
            <a:ext cx="2804160" cy="82657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6649092-F5FA-46F2-9C89-E136D20BF7A6}"/>
              </a:ext>
            </a:extLst>
          </p:cNvPr>
          <p:cNvSpPr>
            <a:spLocks noGrp="1"/>
          </p:cNvSpPr>
          <p:nvPr>
            <p:ph type="body" orient="vert" idx="1"/>
          </p:nvPr>
        </p:nvSpPr>
        <p:spPr>
          <a:xfrm>
            <a:off x="894080" y="519289"/>
            <a:ext cx="8249920" cy="82657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92AAE8-0211-4518-9F46-C509621FC42D}"/>
              </a:ext>
            </a:extLst>
          </p:cNvPr>
          <p:cNvSpPr>
            <a:spLocks noGrp="1"/>
          </p:cNvSpPr>
          <p:nvPr>
            <p:ph type="dt" sz="half" idx="10"/>
          </p:nvPr>
        </p:nvSpPr>
        <p:spPr/>
        <p:txBody>
          <a:bodyPr/>
          <a:lstStyle/>
          <a:p>
            <a:fld id="{16E42D8C-D441-47C1-BBCF-B084B73EC3D6}" type="datetimeFigureOut">
              <a:rPr lang="en-US" smtClean="0"/>
              <a:t>4/7/2025</a:t>
            </a:fld>
            <a:endParaRPr lang="en-US"/>
          </a:p>
        </p:txBody>
      </p:sp>
      <p:sp>
        <p:nvSpPr>
          <p:cNvPr id="5" name="Footer Placeholder 4">
            <a:extLst>
              <a:ext uri="{FF2B5EF4-FFF2-40B4-BE49-F238E27FC236}">
                <a16:creationId xmlns:a16="http://schemas.microsoft.com/office/drawing/2014/main" id="{88AD9601-822E-40C6-99B6-29758B43D1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8EDB66-E292-4083-B77F-2C22AEBFDCBE}"/>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200731336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C6EC11-959D-38FE-5E43-64BCA48905B4}"/>
              </a:ext>
            </a:extLst>
          </p:cNvPr>
          <p:cNvSpPr>
            <a:spLocks noGrp="1"/>
          </p:cNvSpPr>
          <p:nvPr>
            <p:ph type="ctrTitle"/>
          </p:nvPr>
        </p:nvSpPr>
        <p:spPr>
          <a:xfrm>
            <a:off x="1625600" y="1596249"/>
            <a:ext cx="9753600" cy="3395698"/>
          </a:xfrm>
        </p:spPr>
        <p:txBody>
          <a:bodyPr anchor="b"/>
          <a:lstStyle>
            <a:lvl1pPr algn="ctr">
              <a:defRPr sz="6400"/>
            </a:lvl1pPr>
          </a:lstStyle>
          <a:p>
            <a:r>
              <a:rPr lang="en-US"/>
              <a:t>Click to edit Master title style</a:t>
            </a:r>
          </a:p>
        </p:txBody>
      </p:sp>
      <p:sp>
        <p:nvSpPr>
          <p:cNvPr id="3" name="Subtitle 2">
            <a:extLst>
              <a:ext uri="{FF2B5EF4-FFF2-40B4-BE49-F238E27FC236}">
                <a16:creationId xmlns:a16="http://schemas.microsoft.com/office/drawing/2014/main" id="{E14CCDF1-CB9A-DDFC-9141-66A086DCF749}"/>
              </a:ext>
            </a:extLst>
          </p:cNvPr>
          <p:cNvSpPr>
            <a:spLocks noGrp="1"/>
          </p:cNvSpPr>
          <p:nvPr>
            <p:ph type="subTitle" idx="1"/>
          </p:nvPr>
        </p:nvSpPr>
        <p:spPr>
          <a:xfrm>
            <a:off x="1625600" y="5122898"/>
            <a:ext cx="9753600" cy="2354862"/>
          </a:xfrm>
        </p:spPr>
        <p:txBody>
          <a:bodyPr/>
          <a:lstStyle>
            <a:lvl1pPr marL="0" indent="0" algn="ctr">
              <a:buNone/>
              <a:defRPr sz="256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a:extLst>
              <a:ext uri="{FF2B5EF4-FFF2-40B4-BE49-F238E27FC236}">
                <a16:creationId xmlns:a16="http://schemas.microsoft.com/office/drawing/2014/main" id="{AF8212C2-B297-2961-BBD2-46761710DA02}"/>
              </a:ext>
            </a:extLst>
          </p:cNvPr>
          <p:cNvSpPr>
            <a:spLocks noGrp="1"/>
          </p:cNvSpPr>
          <p:nvPr>
            <p:ph type="dt" sz="half" idx="10"/>
          </p:nvPr>
        </p:nvSpPr>
        <p:spPr/>
        <p:txBody>
          <a:bodyPr/>
          <a:lstStyle/>
          <a:p>
            <a:fld id="{2D5271B1-A108-4DEC-AEC5-E6AD990EB184}" type="datetimeFigureOut">
              <a:rPr lang="en-US" smtClean="0"/>
              <a:t>4/7/2025</a:t>
            </a:fld>
            <a:endParaRPr lang="en-US"/>
          </a:p>
        </p:txBody>
      </p:sp>
      <p:sp>
        <p:nvSpPr>
          <p:cNvPr id="5" name="Footer Placeholder 4">
            <a:extLst>
              <a:ext uri="{FF2B5EF4-FFF2-40B4-BE49-F238E27FC236}">
                <a16:creationId xmlns:a16="http://schemas.microsoft.com/office/drawing/2014/main" id="{FC6BA419-FAFD-8069-C43D-3ADAF7E03D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D6B77C-5FE2-EF79-D337-93D7972BFC9F}"/>
              </a:ext>
            </a:extLst>
          </p:cNvPr>
          <p:cNvSpPr>
            <a:spLocks noGrp="1"/>
          </p:cNvSpPr>
          <p:nvPr>
            <p:ph type="sldNum" sz="quarter" idx="12"/>
          </p:nvPr>
        </p:nvSpPr>
        <p:spPr/>
        <p:txBody>
          <a:bodyPr/>
          <a:lstStyle/>
          <a:p>
            <a:fld id="{DEC1B619-D6A2-4BA9-991B-BA90E8C7AD15}" type="slidenum">
              <a:rPr lang="en-US" smtClean="0"/>
              <a:t>‹#›</a:t>
            </a:fld>
            <a:endParaRPr lang="en-US"/>
          </a:p>
        </p:txBody>
      </p:sp>
    </p:spTree>
    <p:extLst>
      <p:ext uri="{BB962C8B-B14F-4D97-AF65-F5344CB8AC3E}">
        <p14:creationId xmlns:p14="http://schemas.microsoft.com/office/powerpoint/2010/main" val="12010891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381762" y="2504631"/>
            <a:ext cx="10229921" cy="2600978"/>
          </a:xfrm>
        </p:spPr>
        <p:txBody>
          <a:bodyPr anchor="b"/>
          <a:lstStyle>
            <a:lvl1pPr algn="ctr">
              <a:defRPr sz="5689" b="0" cap="none"/>
            </a:lvl1pPr>
          </a:lstStyle>
          <a:p>
            <a:r>
              <a:rPr lang="en-US"/>
              <a:t>Click to edit Master title style</a:t>
            </a:r>
          </a:p>
        </p:txBody>
      </p:sp>
      <p:sp>
        <p:nvSpPr>
          <p:cNvPr id="3" name="Text Placeholder 2"/>
          <p:cNvSpPr>
            <a:spLocks noGrp="1"/>
          </p:cNvSpPr>
          <p:nvPr>
            <p:ph type="body" idx="1"/>
          </p:nvPr>
        </p:nvSpPr>
        <p:spPr>
          <a:xfrm>
            <a:off x="1381762" y="5105606"/>
            <a:ext cx="10229921" cy="2143366"/>
          </a:xfrm>
        </p:spPr>
        <p:txBody>
          <a:bodyPr anchor="t"/>
          <a:lstStyle>
            <a:lvl1pPr marL="0" indent="0" algn="ctr">
              <a:buNone/>
              <a:defRPr sz="2844">
                <a:solidFill>
                  <a:schemeClr val="tx1"/>
                </a:solidFill>
              </a:defRPr>
            </a:lvl1pPr>
            <a:lvl2pPr marL="650230" indent="0">
              <a:buNone/>
              <a:defRPr sz="2560">
                <a:solidFill>
                  <a:schemeClr val="tx1">
                    <a:tint val="75000"/>
                  </a:schemeClr>
                </a:solidFill>
              </a:defRPr>
            </a:lvl2pPr>
            <a:lvl3pPr marL="1300460" indent="0">
              <a:buNone/>
              <a:defRPr sz="2276">
                <a:solidFill>
                  <a:schemeClr val="tx1">
                    <a:tint val="75000"/>
                  </a:schemeClr>
                </a:solidFill>
              </a:defRPr>
            </a:lvl3pPr>
            <a:lvl4pPr marL="1950690" indent="0">
              <a:buNone/>
              <a:defRPr sz="1991">
                <a:solidFill>
                  <a:schemeClr val="tx1">
                    <a:tint val="75000"/>
                  </a:schemeClr>
                </a:solidFill>
              </a:defRPr>
            </a:lvl4pPr>
            <a:lvl5pPr marL="2600919" indent="0">
              <a:buNone/>
              <a:defRPr sz="1991">
                <a:solidFill>
                  <a:schemeClr val="tx1">
                    <a:tint val="75000"/>
                  </a:schemeClr>
                </a:solidFill>
              </a:defRPr>
            </a:lvl5pPr>
            <a:lvl6pPr marL="3251149" indent="0">
              <a:buNone/>
              <a:defRPr sz="1991">
                <a:solidFill>
                  <a:schemeClr val="tx1">
                    <a:tint val="75000"/>
                  </a:schemeClr>
                </a:solidFill>
              </a:defRPr>
            </a:lvl6pPr>
            <a:lvl7pPr marL="3901379" indent="0">
              <a:buNone/>
              <a:defRPr sz="1991">
                <a:solidFill>
                  <a:schemeClr val="tx1">
                    <a:tint val="75000"/>
                  </a:schemeClr>
                </a:solidFill>
              </a:defRPr>
            </a:lvl7pPr>
            <a:lvl8pPr marL="4551609" indent="0">
              <a:buNone/>
              <a:defRPr sz="1991">
                <a:solidFill>
                  <a:schemeClr val="tx1">
                    <a:tint val="75000"/>
                  </a:schemeClr>
                </a:solidFill>
              </a:defRPr>
            </a:lvl8pPr>
            <a:lvl9pPr marL="5201839" indent="0">
              <a:buNone/>
              <a:defRPr sz="1991">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t>4/7/2025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95429070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F9B4B0-005F-4B50-135B-1F1FAEE315D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2E5CCF1-92AE-18D3-E719-F08ABAD278E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958163-8824-3B22-59B1-18C6A8B96967}"/>
              </a:ext>
            </a:extLst>
          </p:cNvPr>
          <p:cNvSpPr>
            <a:spLocks noGrp="1"/>
          </p:cNvSpPr>
          <p:nvPr>
            <p:ph type="dt" sz="half" idx="10"/>
          </p:nvPr>
        </p:nvSpPr>
        <p:spPr/>
        <p:txBody>
          <a:bodyPr/>
          <a:lstStyle/>
          <a:p>
            <a:fld id="{2D5271B1-A108-4DEC-AEC5-E6AD990EB184}" type="datetimeFigureOut">
              <a:rPr lang="en-US" smtClean="0"/>
              <a:t>4/7/2025</a:t>
            </a:fld>
            <a:endParaRPr lang="en-US"/>
          </a:p>
        </p:txBody>
      </p:sp>
      <p:sp>
        <p:nvSpPr>
          <p:cNvPr id="5" name="Footer Placeholder 4">
            <a:extLst>
              <a:ext uri="{FF2B5EF4-FFF2-40B4-BE49-F238E27FC236}">
                <a16:creationId xmlns:a16="http://schemas.microsoft.com/office/drawing/2014/main" id="{F47EF958-79A5-D648-B9E1-8C21E29304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9FE94C-FC8D-437D-1C29-B55DCFED00B0}"/>
              </a:ext>
            </a:extLst>
          </p:cNvPr>
          <p:cNvSpPr>
            <a:spLocks noGrp="1"/>
          </p:cNvSpPr>
          <p:nvPr>
            <p:ph type="sldNum" sz="quarter" idx="12"/>
          </p:nvPr>
        </p:nvSpPr>
        <p:spPr/>
        <p:txBody>
          <a:bodyPr/>
          <a:lstStyle/>
          <a:p>
            <a:fld id="{DEC1B619-D6A2-4BA9-991B-BA90E8C7AD15}" type="slidenum">
              <a:rPr lang="en-US" smtClean="0"/>
              <a:t>‹#›</a:t>
            </a:fld>
            <a:endParaRPr lang="en-US"/>
          </a:p>
        </p:txBody>
      </p:sp>
    </p:spTree>
    <p:extLst>
      <p:ext uri="{BB962C8B-B14F-4D97-AF65-F5344CB8AC3E}">
        <p14:creationId xmlns:p14="http://schemas.microsoft.com/office/powerpoint/2010/main" val="263036096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614E05-FE81-BE30-0BD0-5D1591CB5AE2}"/>
              </a:ext>
            </a:extLst>
          </p:cNvPr>
          <p:cNvSpPr>
            <a:spLocks noGrp="1"/>
          </p:cNvSpPr>
          <p:nvPr>
            <p:ph type="title"/>
          </p:nvPr>
        </p:nvSpPr>
        <p:spPr>
          <a:xfrm>
            <a:off x="887307" y="2431628"/>
            <a:ext cx="11216640" cy="4057226"/>
          </a:xfrm>
        </p:spPr>
        <p:txBody>
          <a:bodyPr anchor="b"/>
          <a:lstStyle>
            <a:lvl1pPr>
              <a:defRPr sz="6400"/>
            </a:lvl1pPr>
          </a:lstStyle>
          <a:p>
            <a:r>
              <a:rPr lang="en-US"/>
              <a:t>Click to edit Master title style</a:t>
            </a:r>
          </a:p>
        </p:txBody>
      </p:sp>
      <p:sp>
        <p:nvSpPr>
          <p:cNvPr id="3" name="Text Placeholder 2">
            <a:extLst>
              <a:ext uri="{FF2B5EF4-FFF2-40B4-BE49-F238E27FC236}">
                <a16:creationId xmlns:a16="http://schemas.microsoft.com/office/drawing/2014/main" id="{AC44C4E3-0D3A-8214-DB56-43DC31A588D2}"/>
              </a:ext>
            </a:extLst>
          </p:cNvPr>
          <p:cNvSpPr>
            <a:spLocks noGrp="1"/>
          </p:cNvSpPr>
          <p:nvPr>
            <p:ph type="body" idx="1"/>
          </p:nvPr>
        </p:nvSpPr>
        <p:spPr>
          <a:xfrm>
            <a:off x="887307" y="6527237"/>
            <a:ext cx="11216640" cy="2133599"/>
          </a:xfrm>
        </p:spPr>
        <p:txBody>
          <a:bodyPr/>
          <a:lstStyle>
            <a:lvl1pPr marL="0" indent="0">
              <a:buNone/>
              <a:defRPr sz="2560">
                <a:solidFill>
                  <a:schemeClr val="tx1">
                    <a:tint val="75000"/>
                  </a:schemeClr>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E51889C-E436-2DCE-B167-A0B99036A113}"/>
              </a:ext>
            </a:extLst>
          </p:cNvPr>
          <p:cNvSpPr>
            <a:spLocks noGrp="1"/>
          </p:cNvSpPr>
          <p:nvPr>
            <p:ph type="dt" sz="half" idx="10"/>
          </p:nvPr>
        </p:nvSpPr>
        <p:spPr/>
        <p:txBody>
          <a:bodyPr/>
          <a:lstStyle/>
          <a:p>
            <a:fld id="{2D5271B1-A108-4DEC-AEC5-E6AD990EB184}" type="datetimeFigureOut">
              <a:rPr lang="en-US" smtClean="0"/>
              <a:t>4/7/2025</a:t>
            </a:fld>
            <a:endParaRPr lang="en-US"/>
          </a:p>
        </p:txBody>
      </p:sp>
      <p:sp>
        <p:nvSpPr>
          <p:cNvPr id="5" name="Footer Placeholder 4">
            <a:extLst>
              <a:ext uri="{FF2B5EF4-FFF2-40B4-BE49-F238E27FC236}">
                <a16:creationId xmlns:a16="http://schemas.microsoft.com/office/drawing/2014/main" id="{680FAA5F-F694-2B27-D1BA-F3FCC799C3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6E917C-BAA1-33E8-BE72-42DFEBF43813}"/>
              </a:ext>
            </a:extLst>
          </p:cNvPr>
          <p:cNvSpPr>
            <a:spLocks noGrp="1"/>
          </p:cNvSpPr>
          <p:nvPr>
            <p:ph type="sldNum" sz="quarter" idx="12"/>
          </p:nvPr>
        </p:nvSpPr>
        <p:spPr/>
        <p:txBody>
          <a:bodyPr/>
          <a:lstStyle/>
          <a:p>
            <a:fld id="{DEC1B619-D6A2-4BA9-991B-BA90E8C7AD15}" type="slidenum">
              <a:rPr lang="en-US" smtClean="0"/>
              <a:t>‹#›</a:t>
            </a:fld>
            <a:endParaRPr lang="en-US"/>
          </a:p>
        </p:txBody>
      </p:sp>
    </p:spTree>
    <p:extLst>
      <p:ext uri="{BB962C8B-B14F-4D97-AF65-F5344CB8AC3E}">
        <p14:creationId xmlns:p14="http://schemas.microsoft.com/office/powerpoint/2010/main" val="255606398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9E194-0735-3747-4F9F-8615663827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C807AE4-B795-EA6C-F3A4-0CB646E41837}"/>
              </a:ext>
            </a:extLst>
          </p:cNvPr>
          <p:cNvSpPr>
            <a:spLocks noGrp="1"/>
          </p:cNvSpPr>
          <p:nvPr>
            <p:ph sz="half" idx="1"/>
          </p:nvPr>
        </p:nvSpPr>
        <p:spPr>
          <a:xfrm>
            <a:off x="8940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D995A49-5452-40F6-EA3D-60F1D096F51F}"/>
              </a:ext>
            </a:extLst>
          </p:cNvPr>
          <p:cNvSpPr>
            <a:spLocks noGrp="1"/>
          </p:cNvSpPr>
          <p:nvPr>
            <p:ph sz="half" idx="2"/>
          </p:nvPr>
        </p:nvSpPr>
        <p:spPr>
          <a:xfrm>
            <a:off x="65836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EB5B66D-1B06-A3DB-90AC-830FDE32F131}"/>
              </a:ext>
            </a:extLst>
          </p:cNvPr>
          <p:cNvSpPr>
            <a:spLocks noGrp="1"/>
          </p:cNvSpPr>
          <p:nvPr>
            <p:ph type="dt" sz="half" idx="10"/>
          </p:nvPr>
        </p:nvSpPr>
        <p:spPr/>
        <p:txBody>
          <a:bodyPr/>
          <a:lstStyle/>
          <a:p>
            <a:fld id="{2D5271B1-A108-4DEC-AEC5-E6AD990EB184}" type="datetimeFigureOut">
              <a:rPr lang="en-US" smtClean="0"/>
              <a:t>4/7/2025</a:t>
            </a:fld>
            <a:endParaRPr lang="en-US"/>
          </a:p>
        </p:txBody>
      </p:sp>
      <p:sp>
        <p:nvSpPr>
          <p:cNvPr id="6" name="Footer Placeholder 5">
            <a:extLst>
              <a:ext uri="{FF2B5EF4-FFF2-40B4-BE49-F238E27FC236}">
                <a16:creationId xmlns:a16="http://schemas.microsoft.com/office/drawing/2014/main" id="{DF2F1391-0D29-61AF-450E-FB5CD8F1294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D316B68-EBB4-86FF-C6AA-48D12CD3382F}"/>
              </a:ext>
            </a:extLst>
          </p:cNvPr>
          <p:cNvSpPr>
            <a:spLocks noGrp="1"/>
          </p:cNvSpPr>
          <p:nvPr>
            <p:ph type="sldNum" sz="quarter" idx="12"/>
          </p:nvPr>
        </p:nvSpPr>
        <p:spPr/>
        <p:txBody>
          <a:bodyPr/>
          <a:lstStyle/>
          <a:p>
            <a:fld id="{DEC1B619-D6A2-4BA9-991B-BA90E8C7AD15}" type="slidenum">
              <a:rPr lang="en-US" smtClean="0"/>
              <a:t>‹#›</a:t>
            </a:fld>
            <a:endParaRPr lang="en-US"/>
          </a:p>
        </p:txBody>
      </p:sp>
    </p:spTree>
    <p:extLst>
      <p:ext uri="{BB962C8B-B14F-4D97-AF65-F5344CB8AC3E}">
        <p14:creationId xmlns:p14="http://schemas.microsoft.com/office/powerpoint/2010/main" val="22157396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56C1BF-C538-63C1-C6DF-61013DC7FC29}"/>
              </a:ext>
            </a:extLst>
          </p:cNvPr>
          <p:cNvSpPr>
            <a:spLocks noGrp="1"/>
          </p:cNvSpPr>
          <p:nvPr>
            <p:ph type="title"/>
          </p:nvPr>
        </p:nvSpPr>
        <p:spPr>
          <a:xfrm>
            <a:off x="895774" y="519290"/>
            <a:ext cx="11216640" cy="18852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4476CA4C-FB72-64D9-2A01-E057B8260DF5}"/>
              </a:ext>
            </a:extLst>
          </p:cNvPr>
          <p:cNvSpPr>
            <a:spLocks noGrp="1"/>
          </p:cNvSpPr>
          <p:nvPr>
            <p:ph type="body" idx="1"/>
          </p:nvPr>
        </p:nvSpPr>
        <p:spPr>
          <a:xfrm>
            <a:off x="895775" y="2390987"/>
            <a:ext cx="5501639"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4" name="Content Placeholder 3">
            <a:extLst>
              <a:ext uri="{FF2B5EF4-FFF2-40B4-BE49-F238E27FC236}">
                <a16:creationId xmlns:a16="http://schemas.microsoft.com/office/drawing/2014/main" id="{15C118A0-E823-3C0C-1E66-BA1905D0A6FE}"/>
              </a:ext>
            </a:extLst>
          </p:cNvPr>
          <p:cNvSpPr>
            <a:spLocks noGrp="1"/>
          </p:cNvSpPr>
          <p:nvPr>
            <p:ph sz="half" idx="2"/>
          </p:nvPr>
        </p:nvSpPr>
        <p:spPr>
          <a:xfrm>
            <a:off x="895775" y="3562773"/>
            <a:ext cx="5501639"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06C829C-61F8-11EE-E971-E50B02AE9D79}"/>
              </a:ext>
            </a:extLst>
          </p:cNvPr>
          <p:cNvSpPr>
            <a:spLocks noGrp="1"/>
          </p:cNvSpPr>
          <p:nvPr>
            <p:ph type="body" sz="quarter" idx="3"/>
          </p:nvPr>
        </p:nvSpPr>
        <p:spPr>
          <a:xfrm>
            <a:off x="6583680" y="2390987"/>
            <a:ext cx="5528734"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6" name="Content Placeholder 5">
            <a:extLst>
              <a:ext uri="{FF2B5EF4-FFF2-40B4-BE49-F238E27FC236}">
                <a16:creationId xmlns:a16="http://schemas.microsoft.com/office/drawing/2014/main" id="{00A97E0C-4E46-6476-A4A7-CA3CCBA482B3}"/>
              </a:ext>
            </a:extLst>
          </p:cNvPr>
          <p:cNvSpPr>
            <a:spLocks noGrp="1"/>
          </p:cNvSpPr>
          <p:nvPr>
            <p:ph sz="quarter" idx="4"/>
          </p:nvPr>
        </p:nvSpPr>
        <p:spPr>
          <a:xfrm>
            <a:off x="6583680" y="3562773"/>
            <a:ext cx="5528734"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2167385-48FE-1C6F-4C54-F89996EA855E}"/>
              </a:ext>
            </a:extLst>
          </p:cNvPr>
          <p:cNvSpPr>
            <a:spLocks noGrp="1"/>
          </p:cNvSpPr>
          <p:nvPr>
            <p:ph type="dt" sz="half" idx="10"/>
          </p:nvPr>
        </p:nvSpPr>
        <p:spPr/>
        <p:txBody>
          <a:bodyPr/>
          <a:lstStyle/>
          <a:p>
            <a:fld id="{2D5271B1-A108-4DEC-AEC5-E6AD990EB184}" type="datetimeFigureOut">
              <a:rPr lang="en-US" smtClean="0"/>
              <a:t>4/7/2025</a:t>
            </a:fld>
            <a:endParaRPr lang="en-US"/>
          </a:p>
        </p:txBody>
      </p:sp>
      <p:sp>
        <p:nvSpPr>
          <p:cNvPr id="8" name="Footer Placeholder 7">
            <a:extLst>
              <a:ext uri="{FF2B5EF4-FFF2-40B4-BE49-F238E27FC236}">
                <a16:creationId xmlns:a16="http://schemas.microsoft.com/office/drawing/2014/main" id="{F48EA6E2-1237-338D-0F33-CE2DA066182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66F232B-F63B-AB53-9312-08365C2CBA49}"/>
              </a:ext>
            </a:extLst>
          </p:cNvPr>
          <p:cNvSpPr>
            <a:spLocks noGrp="1"/>
          </p:cNvSpPr>
          <p:nvPr>
            <p:ph type="sldNum" sz="quarter" idx="12"/>
          </p:nvPr>
        </p:nvSpPr>
        <p:spPr/>
        <p:txBody>
          <a:bodyPr/>
          <a:lstStyle/>
          <a:p>
            <a:fld id="{DEC1B619-D6A2-4BA9-991B-BA90E8C7AD15}" type="slidenum">
              <a:rPr lang="en-US" smtClean="0"/>
              <a:t>‹#›</a:t>
            </a:fld>
            <a:endParaRPr lang="en-US"/>
          </a:p>
        </p:txBody>
      </p:sp>
    </p:spTree>
    <p:extLst>
      <p:ext uri="{BB962C8B-B14F-4D97-AF65-F5344CB8AC3E}">
        <p14:creationId xmlns:p14="http://schemas.microsoft.com/office/powerpoint/2010/main" val="329337880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B9D1A4-CC4C-2A65-734E-B5936EDE83D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EA603BB-5ACD-0EEC-9064-2BDA3C7C409C}"/>
              </a:ext>
            </a:extLst>
          </p:cNvPr>
          <p:cNvSpPr>
            <a:spLocks noGrp="1"/>
          </p:cNvSpPr>
          <p:nvPr>
            <p:ph type="dt" sz="half" idx="10"/>
          </p:nvPr>
        </p:nvSpPr>
        <p:spPr/>
        <p:txBody>
          <a:bodyPr/>
          <a:lstStyle/>
          <a:p>
            <a:fld id="{2D5271B1-A108-4DEC-AEC5-E6AD990EB184}" type="datetimeFigureOut">
              <a:rPr lang="en-US" smtClean="0"/>
              <a:t>4/7/2025</a:t>
            </a:fld>
            <a:endParaRPr lang="en-US"/>
          </a:p>
        </p:txBody>
      </p:sp>
      <p:sp>
        <p:nvSpPr>
          <p:cNvPr id="4" name="Footer Placeholder 3">
            <a:extLst>
              <a:ext uri="{FF2B5EF4-FFF2-40B4-BE49-F238E27FC236}">
                <a16:creationId xmlns:a16="http://schemas.microsoft.com/office/drawing/2014/main" id="{1961A439-D6DD-4CFC-C87E-5F61AA495A3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18206F1-252C-99FF-8511-60EB8014463E}"/>
              </a:ext>
            </a:extLst>
          </p:cNvPr>
          <p:cNvSpPr>
            <a:spLocks noGrp="1"/>
          </p:cNvSpPr>
          <p:nvPr>
            <p:ph type="sldNum" sz="quarter" idx="12"/>
          </p:nvPr>
        </p:nvSpPr>
        <p:spPr/>
        <p:txBody>
          <a:bodyPr/>
          <a:lstStyle/>
          <a:p>
            <a:fld id="{DEC1B619-D6A2-4BA9-991B-BA90E8C7AD15}" type="slidenum">
              <a:rPr lang="en-US" smtClean="0"/>
              <a:t>‹#›</a:t>
            </a:fld>
            <a:endParaRPr lang="en-US"/>
          </a:p>
        </p:txBody>
      </p:sp>
    </p:spTree>
    <p:extLst>
      <p:ext uri="{BB962C8B-B14F-4D97-AF65-F5344CB8AC3E}">
        <p14:creationId xmlns:p14="http://schemas.microsoft.com/office/powerpoint/2010/main" val="206975518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6BB1378-90FA-9316-BC8C-15666E0634FB}"/>
              </a:ext>
            </a:extLst>
          </p:cNvPr>
          <p:cNvSpPr>
            <a:spLocks noGrp="1"/>
          </p:cNvSpPr>
          <p:nvPr>
            <p:ph type="dt" sz="half" idx="10"/>
          </p:nvPr>
        </p:nvSpPr>
        <p:spPr/>
        <p:txBody>
          <a:bodyPr/>
          <a:lstStyle/>
          <a:p>
            <a:fld id="{2D5271B1-A108-4DEC-AEC5-E6AD990EB184}" type="datetimeFigureOut">
              <a:rPr lang="en-US" smtClean="0"/>
              <a:t>4/7/2025</a:t>
            </a:fld>
            <a:endParaRPr lang="en-US"/>
          </a:p>
        </p:txBody>
      </p:sp>
      <p:sp>
        <p:nvSpPr>
          <p:cNvPr id="3" name="Footer Placeholder 2">
            <a:extLst>
              <a:ext uri="{FF2B5EF4-FFF2-40B4-BE49-F238E27FC236}">
                <a16:creationId xmlns:a16="http://schemas.microsoft.com/office/drawing/2014/main" id="{85443C33-6094-F41E-CF42-099D0C1AA89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C6AAD63-71CE-20EC-22AF-E041BD8B3BB5}"/>
              </a:ext>
            </a:extLst>
          </p:cNvPr>
          <p:cNvSpPr>
            <a:spLocks noGrp="1"/>
          </p:cNvSpPr>
          <p:nvPr>
            <p:ph type="sldNum" sz="quarter" idx="12"/>
          </p:nvPr>
        </p:nvSpPr>
        <p:spPr/>
        <p:txBody>
          <a:bodyPr/>
          <a:lstStyle/>
          <a:p>
            <a:fld id="{DEC1B619-D6A2-4BA9-991B-BA90E8C7AD15}" type="slidenum">
              <a:rPr lang="en-US" smtClean="0"/>
              <a:t>‹#›</a:t>
            </a:fld>
            <a:endParaRPr lang="en-US"/>
          </a:p>
        </p:txBody>
      </p:sp>
    </p:spTree>
    <p:extLst>
      <p:ext uri="{BB962C8B-B14F-4D97-AF65-F5344CB8AC3E}">
        <p14:creationId xmlns:p14="http://schemas.microsoft.com/office/powerpoint/2010/main" val="259335581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5444F7-CB24-F61C-35BC-1005E76D7530}"/>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Content Placeholder 2">
            <a:extLst>
              <a:ext uri="{FF2B5EF4-FFF2-40B4-BE49-F238E27FC236}">
                <a16:creationId xmlns:a16="http://schemas.microsoft.com/office/drawing/2014/main" id="{86E35E3E-6DA2-B39C-F6EA-4FB369FFF982}"/>
              </a:ext>
            </a:extLst>
          </p:cNvPr>
          <p:cNvSpPr>
            <a:spLocks noGrp="1"/>
          </p:cNvSpPr>
          <p:nvPr>
            <p:ph idx="1"/>
          </p:nvPr>
        </p:nvSpPr>
        <p:spPr>
          <a:xfrm>
            <a:off x="5528734" y="1404338"/>
            <a:ext cx="6583680" cy="6931378"/>
          </a:xfrm>
        </p:spPr>
        <p:txBody>
          <a:bodyPr/>
          <a:lstStyle>
            <a:lvl1pPr>
              <a:defRPr sz="3413"/>
            </a:lvl1pPr>
            <a:lvl2pPr>
              <a:defRPr sz="2987"/>
            </a:lvl2pPr>
            <a:lvl3pPr>
              <a:defRPr sz="256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E4D70C4-D826-E006-DBDE-0A44E0B36B66}"/>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96EA4866-9104-AA69-4DBE-43DDF34BEE81}"/>
              </a:ext>
            </a:extLst>
          </p:cNvPr>
          <p:cNvSpPr>
            <a:spLocks noGrp="1"/>
          </p:cNvSpPr>
          <p:nvPr>
            <p:ph type="dt" sz="half" idx="10"/>
          </p:nvPr>
        </p:nvSpPr>
        <p:spPr/>
        <p:txBody>
          <a:bodyPr/>
          <a:lstStyle/>
          <a:p>
            <a:fld id="{2D5271B1-A108-4DEC-AEC5-E6AD990EB184}" type="datetimeFigureOut">
              <a:rPr lang="en-US" smtClean="0"/>
              <a:t>4/7/2025</a:t>
            </a:fld>
            <a:endParaRPr lang="en-US"/>
          </a:p>
        </p:txBody>
      </p:sp>
      <p:sp>
        <p:nvSpPr>
          <p:cNvPr id="6" name="Footer Placeholder 5">
            <a:extLst>
              <a:ext uri="{FF2B5EF4-FFF2-40B4-BE49-F238E27FC236}">
                <a16:creationId xmlns:a16="http://schemas.microsoft.com/office/drawing/2014/main" id="{8D74EA64-CF3A-F3C0-33CF-F8646EF6DC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D2655AF-5905-2393-D6B4-05EDCC95D381}"/>
              </a:ext>
            </a:extLst>
          </p:cNvPr>
          <p:cNvSpPr>
            <a:spLocks noGrp="1"/>
          </p:cNvSpPr>
          <p:nvPr>
            <p:ph type="sldNum" sz="quarter" idx="12"/>
          </p:nvPr>
        </p:nvSpPr>
        <p:spPr/>
        <p:txBody>
          <a:bodyPr/>
          <a:lstStyle/>
          <a:p>
            <a:fld id="{DEC1B619-D6A2-4BA9-991B-BA90E8C7AD15}" type="slidenum">
              <a:rPr lang="en-US" smtClean="0"/>
              <a:t>‹#›</a:t>
            </a:fld>
            <a:endParaRPr lang="en-US"/>
          </a:p>
        </p:txBody>
      </p:sp>
    </p:spTree>
    <p:extLst>
      <p:ext uri="{BB962C8B-B14F-4D97-AF65-F5344CB8AC3E}">
        <p14:creationId xmlns:p14="http://schemas.microsoft.com/office/powerpoint/2010/main" val="285463499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2A87A6-5A40-9950-028A-7B952E206822}"/>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Picture Placeholder 2">
            <a:extLst>
              <a:ext uri="{FF2B5EF4-FFF2-40B4-BE49-F238E27FC236}">
                <a16:creationId xmlns:a16="http://schemas.microsoft.com/office/drawing/2014/main" id="{B11A5C41-5ABF-46CF-5F33-398DA7EA706D}"/>
              </a:ext>
            </a:extLst>
          </p:cNvPr>
          <p:cNvSpPr>
            <a:spLocks noGrp="1"/>
          </p:cNvSpPr>
          <p:nvPr>
            <p:ph type="pic" idx="1"/>
          </p:nvPr>
        </p:nvSpPr>
        <p:spPr>
          <a:xfrm>
            <a:off x="5528734" y="1404338"/>
            <a:ext cx="6583680" cy="6931378"/>
          </a:xfrm>
        </p:spPr>
        <p:txBody>
          <a:bodyPr/>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endParaRPr lang="en-US"/>
          </a:p>
        </p:txBody>
      </p:sp>
      <p:sp>
        <p:nvSpPr>
          <p:cNvPr id="4" name="Text Placeholder 3">
            <a:extLst>
              <a:ext uri="{FF2B5EF4-FFF2-40B4-BE49-F238E27FC236}">
                <a16:creationId xmlns:a16="http://schemas.microsoft.com/office/drawing/2014/main" id="{75F1A490-D2EB-5104-BA02-DF8D8FA0BB5D}"/>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D1549B87-D0A5-6422-C384-7B256AEC8A48}"/>
              </a:ext>
            </a:extLst>
          </p:cNvPr>
          <p:cNvSpPr>
            <a:spLocks noGrp="1"/>
          </p:cNvSpPr>
          <p:nvPr>
            <p:ph type="dt" sz="half" idx="10"/>
          </p:nvPr>
        </p:nvSpPr>
        <p:spPr/>
        <p:txBody>
          <a:bodyPr/>
          <a:lstStyle/>
          <a:p>
            <a:fld id="{2D5271B1-A108-4DEC-AEC5-E6AD990EB184}" type="datetimeFigureOut">
              <a:rPr lang="en-US" smtClean="0"/>
              <a:t>4/7/2025</a:t>
            </a:fld>
            <a:endParaRPr lang="en-US"/>
          </a:p>
        </p:txBody>
      </p:sp>
      <p:sp>
        <p:nvSpPr>
          <p:cNvPr id="6" name="Footer Placeholder 5">
            <a:extLst>
              <a:ext uri="{FF2B5EF4-FFF2-40B4-BE49-F238E27FC236}">
                <a16:creationId xmlns:a16="http://schemas.microsoft.com/office/drawing/2014/main" id="{C28D25B3-032E-5BEC-9558-B15914BDC8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B6B8E10-D603-B3C6-F263-1D3F0C14D101}"/>
              </a:ext>
            </a:extLst>
          </p:cNvPr>
          <p:cNvSpPr>
            <a:spLocks noGrp="1"/>
          </p:cNvSpPr>
          <p:nvPr>
            <p:ph type="sldNum" sz="quarter" idx="12"/>
          </p:nvPr>
        </p:nvSpPr>
        <p:spPr/>
        <p:txBody>
          <a:bodyPr/>
          <a:lstStyle/>
          <a:p>
            <a:fld id="{DEC1B619-D6A2-4BA9-991B-BA90E8C7AD15}" type="slidenum">
              <a:rPr lang="en-US" smtClean="0"/>
              <a:t>‹#›</a:t>
            </a:fld>
            <a:endParaRPr lang="en-US"/>
          </a:p>
        </p:txBody>
      </p:sp>
    </p:spTree>
    <p:extLst>
      <p:ext uri="{BB962C8B-B14F-4D97-AF65-F5344CB8AC3E}">
        <p14:creationId xmlns:p14="http://schemas.microsoft.com/office/powerpoint/2010/main" val="300655306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06D3F-0C8C-9E9D-27BB-9A8465946D0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F702D4E-CA8E-2966-D1AF-FD79FE0BF23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D06ADB-B8B6-AE1F-9684-BF60E554ABA7}"/>
              </a:ext>
            </a:extLst>
          </p:cNvPr>
          <p:cNvSpPr>
            <a:spLocks noGrp="1"/>
          </p:cNvSpPr>
          <p:nvPr>
            <p:ph type="dt" sz="half" idx="10"/>
          </p:nvPr>
        </p:nvSpPr>
        <p:spPr/>
        <p:txBody>
          <a:bodyPr/>
          <a:lstStyle/>
          <a:p>
            <a:fld id="{2D5271B1-A108-4DEC-AEC5-E6AD990EB184}" type="datetimeFigureOut">
              <a:rPr lang="en-US" smtClean="0"/>
              <a:t>4/7/2025</a:t>
            </a:fld>
            <a:endParaRPr lang="en-US"/>
          </a:p>
        </p:txBody>
      </p:sp>
      <p:sp>
        <p:nvSpPr>
          <p:cNvPr id="5" name="Footer Placeholder 4">
            <a:extLst>
              <a:ext uri="{FF2B5EF4-FFF2-40B4-BE49-F238E27FC236}">
                <a16:creationId xmlns:a16="http://schemas.microsoft.com/office/drawing/2014/main" id="{DD1767AD-ED12-43E0-6DEF-95C051D159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EE4C77-BDB7-9CB8-E1CE-51A46BB580B5}"/>
              </a:ext>
            </a:extLst>
          </p:cNvPr>
          <p:cNvSpPr>
            <a:spLocks noGrp="1"/>
          </p:cNvSpPr>
          <p:nvPr>
            <p:ph type="sldNum" sz="quarter" idx="12"/>
          </p:nvPr>
        </p:nvSpPr>
        <p:spPr/>
        <p:txBody>
          <a:bodyPr/>
          <a:lstStyle/>
          <a:p>
            <a:fld id="{DEC1B619-D6A2-4BA9-991B-BA90E8C7AD15}" type="slidenum">
              <a:rPr lang="en-US" smtClean="0"/>
              <a:t>‹#›</a:t>
            </a:fld>
            <a:endParaRPr lang="en-US"/>
          </a:p>
        </p:txBody>
      </p:sp>
    </p:spTree>
    <p:extLst>
      <p:ext uri="{BB962C8B-B14F-4D97-AF65-F5344CB8AC3E}">
        <p14:creationId xmlns:p14="http://schemas.microsoft.com/office/powerpoint/2010/main" val="353905725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EB3B2E8-E9BE-D920-42B8-95D6E55BA485}"/>
              </a:ext>
            </a:extLst>
          </p:cNvPr>
          <p:cNvSpPr>
            <a:spLocks noGrp="1"/>
          </p:cNvSpPr>
          <p:nvPr>
            <p:ph type="title" orient="vert"/>
          </p:nvPr>
        </p:nvSpPr>
        <p:spPr>
          <a:xfrm>
            <a:off x="9306560" y="519289"/>
            <a:ext cx="2804160" cy="82657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822C68F-3CF6-54D3-D82C-54DB7D8A985A}"/>
              </a:ext>
            </a:extLst>
          </p:cNvPr>
          <p:cNvSpPr>
            <a:spLocks noGrp="1"/>
          </p:cNvSpPr>
          <p:nvPr>
            <p:ph type="body" orient="vert" idx="1"/>
          </p:nvPr>
        </p:nvSpPr>
        <p:spPr>
          <a:xfrm>
            <a:off x="894080" y="519289"/>
            <a:ext cx="8249920" cy="82657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954DBA-4ABD-9103-2A13-97FC6575A2A8}"/>
              </a:ext>
            </a:extLst>
          </p:cNvPr>
          <p:cNvSpPr>
            <a:spLocks noGrp="1"/>
          </p:cNvSpPr>
          <p:nvPr>
            <p:ph type="dt" sz="half" idx="10"/>
          </p:nvPr>
        </p:nvSpPr>
        <p:spPr/>
        <p:txBody>
          <a:bodyPr/>
          <a:lstStyle/>
          <a:p>
            <a:fld id="{2D5271B1-A108-4DEC-AEC5-E6AD990EB184}" type="datetimeFigureOut">
              <a:rPr lang="en-US" smtClean="0"/>
              <a:t>4/7/2025</a:t>
            </a:fld>
            <a:endParaRPr lang="en-US"/>
          </a:p>
        </p:txBody>
      </p:sp>
      <p:sp>
        <p:nvSpPr>
          <p:cNvPr id="5" name="Footer Placeholder 4">
            <a:extLst>
              <a:ext uri="{FF2B5EF4-FFF2-40B4-BE49-F238E27FC236}">
                <a16:creationId xmlns:a16="http://schemas.microsoft.com/office/drawing/2014/main" id="{ADAAE674-36BB-1C79-D280-4452A7EF26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098205-BDFC-94CF-0A7D-EEA90CBB485A}"/>
              </a:ext>
            </a:extLst>
          </p:cNvPr>
          <p:cNvSpPr>
            <a:spLocks noGrp="1"/>
          </p:cNvSpPr>
          <p:nvPr>
            <p:ph type="sldNum" sz="quarter" idx="12"/>
          </p:nvPr>
        </p:nvSpPr>
        <p:spPr/>
        <p:txBody>
          <a:bodyPr/>
          <a:lstStyle/>
          <a:p>
            <a:fld id="{DEC1B619-D6A2-4BA9-991B-BA90E8C7AD15}" type="slidenum">
              <a:rPr lang="en-US" smtClean="0"/>
              <a:t>‹#›</a:t>
            </a:fld>
            <a:endParaRPr lang="en-US"/>
          </a:p>
        </p:txBody>
      </p:sp>
    </p:spTree>
    <p:extLst>
      <p:ext uri="{BB962C8B-B14F-4D97-AF65-F5344CB8AC3E}">
        <p14:creationId xmlns:p14="http://schemas.microsoft.com/office/powerpoint/2010/main" val="35002642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74716" y="2463928"/>
            <a:ext cx="5397864" cy="5772444"/>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616419" y="2463930"/>
            <a:ext cx="5402310" cy="5772446"/>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8A87A34-81AB-432B-8DAE-1953F412C126}" type="datetimeFigureOut">
              <a:rPr lang="en-US" smtClean="0"/>
              <a:t>4/7/2025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342628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74717" y="2463928"/>
            <a:ext cx="5397863" cy="5772444"/>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616420" y="2463928"/>
            <a:ext cx="5402309" cy="5772446"/>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0D1454D-21C2-45C7-9AF4-656402A9E3BA}" type="datetimeFigureOut">
              <a:rPr lang="en-US" smtClean="0"/>
              <a:t>4/7/2025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1EC98F1-9221-437E-A507-1401E01B5E5D}" type="slidenum">
              <a:rPr lang="en-US" smtClean="0"/>
              <a:t>‹#›</a:t>
            </a:fld>
            <a:endParaRPr lang="en-US"/>
          </a:p>
        </p:txBody>
      </p:sp>
    </p:spTree>
    <p:extLst>
      <p:ext uri="{BB962C8B-B14F-4D97-AF65-F5344CB8AC3E}">
        <p14:creationId xmlns:p14="http://schemas.microsoft.com/office/powerpoint/2010/main" val="198997838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25600" y="1596249"/>
            <a:ext cx="9753600" cy="3395698"/>
          </a:xfrm>
        </p:spPr>
        <p:txBody>
          <a:bodyPr anchor="b"/>
          <a:lstStyle>
            <a:lvl1pPr algn="ctr">
              <a:defRPr sz="6400"/>
            </a:lvl1pPr>
          </a:lstStyle>
          <a:p>
            <a:r>
              <a:rPr lang="en-US"/>
              <a:t>Click to edit Master title style</a:t>
            </a:r>
          </a:p>
        </p:txBody>
      </p:sp>
      <p:sp>
        <p:nvSpPr>
          <p:cNvPr id="3" name="Subtitle 2"/>
          <p:cNvSpPr>
            <a:spLocks noGrp="1"/>
          </p:cNvSpPr>
          <p:nvPr>
            <p:ph type="subTitle" idx="1"/>
          </p:nvPr>
        </p:nvSpPr>
        <p:spPr>
          <a:xfrm>
            <a:off x="1625600" y="5122898"/>
            <a:ext cx="9753600" cy="2354862"/>
          </a:xfrm>
        </p:spPr>
        <p:txBody>
          <a:bodyPr/>
          <a:lstStyle>
            <a:lvl1pPr marL="0" indent="0" algn="ctr">
              <a:buNone/>
              <a:defRPr sz="256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4/7/2025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62559205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4/7/2025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1241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87307" y="2431628"/>
            <a:ext cx="11216640" cy="4057226"/>
          </a:xfrm>
        </p:spPr>
        <p:txBody>
          <a:bodyPr anchor="b"/>
          <a:lstStyle>
            <a:lvl1pPr>
              <a:defRPr sz="6400"/>
            </a:lvl1pPr>
          </a:lstStyle>
          <a:p>
            <a:r>
              <a:rPr lang="en-US"/>
              <a:t>Click to edit Master title style</a:t>
            </a:r>
          </a:p>
        </p:txBody>
      </p:sp>
      <p:sp>
        <p:nvSpPr>
          <p:cNvPr id="3" name="Text Placeholder 2"/>
          <p:cNvSpPr>
            <a:spLocks noGrp="1"/>
          </p:cNvSpPr>
          <p:nvPr>
            <p:ph type="body" idx="1"/>
          </p:nvPr>
        </p:nvSpPr>
        <p:spPr>
          <a:xfrm>
            <a:off x="887307" y="6527237"/>
            <a:ext cx="11216640" cy="2133599"/>
          </a:xfrm>
        </p:spPr>
        <p:txBody>
          <a:bodyPr/>
          <a:lstStyle>
            <a:lvl1pPr marL="0" indent="0">
              <a:buNone/>
              <a:defRPr sz="2560">
                <a:solidFill>
                  <a:schemeClr val="tx1">
                    <a:tint val="75000"/>
                  </a:schemeClr>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4/7/2025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13867670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940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836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4/7/2025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01903652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95774" y="519290"/>
            <a:ext cx="11216640" cy="1885245"/>
          </a:xfrm>
        </p:spPr>
        <p:txBody>
          <a:bodyPr/>
          <a:lstStyle/>
          <a:p>
            <a:r>
              <a:rPr lang="en-US"/>
              <a:t>Click to edit Master title style</a:t>
            </a:r>
          </a:p>
        </p:txBody>
      </p:sp>
      <p:sp>
        <p:nvSpPr>
          <p:cNvPr id="3" name="Text Placeholder 2"/>
          <p:cNvSpPr>
            <a:spLocks noGrp="1"/>
          </p:cNvSpPr>
          <p:nvPr>
            <p:ph type="body" idx="1"/>
          </p:nvPr>
        </p:nvSpPr>
        <p:spPr>
          <a:xfrm>
            <a:off x="895775" y="2390987"/>
            <a:ext cx="5501639"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4" name="Content Placeholder 3"/>
          <p:cNvSpPr>
            <a:spLocks noGrp="1"/>
          </p:cNvSpPr>
          <p:nvPr>
            <p:ph sz="half" idx="2"/>
          </p:nvPr>
        </p:nvSpPr>
        <p:spPr>
          <a:xfrm>
            <a:off x="895775" y="3562773"/>
            <a:ext cx="5501639"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83680" y="2390987"/>
            <a:ext cx="5528734"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6" name="Content Placeholder 5"/>
          <p:cNvSpPr>
            <a:spLocks noGrp="1"/>
          </p:cNvSpPr>
          <p:nvPr>
            <p:ph sz="quarter" idx="4"/>
          </p:nvPr>
        </p:nvSpPr>
        <p:spPr>
          <a:xfrm>
            <a:off x="6583680" y="3562773"/>
            <a:ext cx="5528734"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4/7/2025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96582822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4/7/2025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92576582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4/7/2025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71638401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Content Placeholder 2"/>
          <p:cNvSpPr>
            <a:spLocks noGrp="1"/>
          </p:cNvSpPr>
          <p:nvPr>
            <p:ph idx="1"/>
          </p:nvPr>
        </p:nvSpPr>
        <p:spPr>
          <a:xfrm>
            <a:off x="5528734" y="1404338"/>
            <a:ext cx="6583680" cy="6931378"/>
          </a:xfrm>
        </p:spPr>
        <p:txBody>
          <a:bodyPr/>
          <a:lstStyle>
            <a:lvl1pPr>
              <a:defRPr sz="3413"/>
            </a:lvl1pPr>
            <a:lvl2pPr>
              <a:defRPr sz="2987"/>
            </a:lvl2pPr>
            <a:lvl3pPr>
              <a:defRPr sz="256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4/7/2025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52735052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Picture Placeholder 2"/>
          <p:cNvSpPr>
            <a:spLocks noGrp="1" noChangeAspect="1"/>
          </p:cNvSpPr>
          <p:nvPr>
            <p:ph type="pic" idx="1"/>
          </p:nvPr>
        </p:nvSpPr>
        <p:spPr>
          <a:xfrm>
            <a:off x="5528734" y="1404338"/>
            <a:ext cx="6583680" cy="6931378"/>
          </a:xfrm>
        </p:spPr>
        <p:txBody>
          <a:bodyPr anchor="t"/>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r>
              <a:rPr lang="en-US"/>
              <a:t>Click icon to add picture</a:t>
            </a:r>
          </a:p>
        </p:txBody>
      </p:sp>
      <p:sp>
        <p:nvSpPr>
          <p:cNvPr id="4" name="Text Placeholder 3"/>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4/7/2025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3038130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Slate-V2-S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4714" y="2517794"/>
            <a:ext cx="5386557" cy="5849533"/>
          </a:xfrm>
          <a:prstGeom prst="rect">
            <a:avLst/>
          </a:prstGeom>
        </p:spPr>
      </p:pic>
      <p:pic>
        <p:nvPicPr>
          <p:cNvPr id="14" name="Picture 13" descr="Slate-V2-S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32171" y="2517794"/>
            <a:ext cx="5386557" cy="5849533"/>
          </a:xfrm>
          <a:prstGeom prst="rect">
            <a:avLst/>
          </a:prstGeom>
        </p:spPr>
      </p:pic>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72930" y="2610139"/>
            <a:ext cx="5201434" cy="774946"/>
          </a:xfrm>
        </p:spPr>
        <p:txBody>
          <a:bodyPr anchor="b">
            <a:noAutofit/>
          </a:bodyPr>
          <a:lstStyle>
            <a:lvl1pPr marL="0" indent="0" algn="ctr">
              <a:buNone/>
              <a:defRPr sz="3413" b="0"/>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Edit Master text styles</a:t>
            </a:r>
          </a:p>
        </p:txBody>
      </p:sp>
      <p:sp>
        <p:nvSpPr>
          <p:cNvPr id="4" name="Content Placeholder 3"/>
          <p:cNvSpPr>
            <a:spLocks noGrp="1"/>
          </p:cNvSpPr>
          <p:nvPr>
            <p:ph sz="half" idx="2"/>
          </p:nvPr>
        </p:nvSpPr>
        <p:spPr>
          <a:xfrm>
            <a:off x="1072930" y="3385086"/>
            <a:ext cx="5201434" cy="4851290"/>
          </a:xfrm>
        </p:spPr>
        <p:txBody>
          <a:bodyPr anchor="t">
            <a:normAutofit/>
          </a:bodyPr>
          <a:lstStyle>
            <a:lvl1pPr>
              <a:defRPr sz="2560"/>
            </a:lvl1pPr>
            <a:lvl2pPr>
              <a:defRPr sz="2276"/>
            </a:lvl2pPr>
            <a:lvl3pPr>
              <a:defRPr sz="1991"/>
            </a:lvl3pPr>
            <a:lvl4pPr>
              <a:defRPr sz="1707"/>
            </a:lvl4pPr>
            <a:lvl5pPr>
              <a:defRPr sz="1707"/>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714631" y="2610141"/>
            <a:ext cx="5221686" cy="774945"/>
          </a:xfrm>
        </p:spPr>
        <p:txBody>
          <a:bodyPr anchor="b">
            <a:noAutofit/>
          </a:bodyPr>
          <a:lstStyle>
            <a:lvl1pPr marL="0" indent="0" algn="ctr">
              <a:buNone/>
              <a:defRPr sz="3413" b="0"/>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Edit Master text styles</a:t>
            </a:r>
          </a:p>
        </p:txBody>
      </p:sp>
      <p:sp>
        <p:nvSpPr>
          <p:cNvPr id="6" name="Content Placeholder 5"/>
          <p:cNvSpPr>
            <a:spLocks noGrp="1"/>
          </p:cNvSpPr>
          <p:nvPr>
            <p:ph sz="quarter" idx="4"/>
          </p:nvPr>
        </p:nvSpPr>
        <p:spPr>
          <a:xfrm>
            <a:off x="6714631" y="3385086"/>
            <a:ext cx="5221686" cy="4851290"/>
          </a:xfrm>
        </p:spPr>
        <p:txBody>
          <a:bodyPr anchor="t">
            <a:normAutofit/>
          </a:bodyPr>
          <a:lstStyle>
            <a:lvl1pPr>
              <a:defRPr sz="2560"/>
            </a:lvl1pPr>
            <a:lvl2pPr>
              <a:defRPr sz="2276"/>
            </a:lvl2pPr>
            <a:lvl3pPr>
              <a:defRPr sz="1991"/>
            </a:lvl3pPr>
            <a:lvl4pPr>
              <a:defRPr sz="1707"/>
            </a:lvl4pPr>
            <a:lvl5pPr>
              <a:defRPr sz="1707"/>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8A87A34-81AB-432B-8DAE-1953F412C126}" type="datetimeFigureOut">
              <a:rPr lang="en-US" smtClean="0"/>
              <a:t>4/7/2025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77986051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4/7/2025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74988816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06560" y="519289"/>
            <a:ext cx="2804160" cy="82657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94080" y="519289"/>
            <a:ext cx="8249920" cy="82657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4/7/2025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16189603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2F1C56-8A72-4858-851C-F15B634C74F2}"/>
              </a:ext>
            </a:extLst>
          </p:cNvPr>
          <p:cNvSpPr>
            <a:spLocks noGrp="1"/>
          </p:cNvSpPr>
          <p:nvPr>
            <p:ph type="ctrTitle"/>
          </p:nvPr>
        </p:nvSpPr>
        <p:spPr>
          <a:xfrm>
            <a:off x="1300480" y="1596249"/>
            <a:ext cx="9467757" cy="5325097"/>
          </a:xfrm>
        </p:spPr>
        <p:txBody>
          <a:bodyPr anchor="b">
            <a:normAutofit/>
          </a:bodyPr>
          <a:lstStyle>
            <a:lvl1pPr algn="l">
              <a:defRPr sz="5760"/>
            </a:lvl1pPr>
          </a:lstStyle>
          <a:p>
            <a:r>
              <a:rPr lang="en-US"/>
              <a:t>Click to edit Master title style</a:t>
            </a:r>
          </a:p>
        </p:txBody>
      </p:sp>
      <p:sp>
        <p:nvSpPr>
          <p:cNvPr id="3" name="Subtitle 2">
            <a:extLst>
              <a:ext uri="{FF2B5EF4-FFF2-40B4-BE49-F238E27FC236}">
                <a16:creationId xmlns:a16="http://schemas.microsoft.com/office/drawing/2014/main" id="{3C1834EB-45A5-426C-824A-8F07CA8F6DBE}"/>
              </a:ext>
            </a:extLst>
          </p:cNvPr>
          <p:cNvSpPr>
            <a:spLocks noGrp="1"/>
          </p:cNvSpPr>
          <p:nvPr>
            <p:ph type="subTitle" idx="1"/>
          </p:nvPr>
        </p:nvSpPr>
        <p:spPr>
          <a:xfrm>
            <a:off x="1300480" y="7438413"/>
            <a:ext cx="5201920" cy="1339826"/>
          </a:xfrm>
        </p:spPr>
        <p:txBody>
          <a:bodyPr>
            <a:normAutofit/>
          </a:bodyPr>
          <a:lstStyle>
            <a:lvl1pPr marL="0" indent="0" algn="l">
              <a:buNone/>
              <a:defRPr sz="1707"/>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a:extLst>
              <a:ext uri="{FF2B5EF4-FFF2-40B4-BE49-F238E27FC236}">
                <a16:creationId xmlns:a16="http://schemas.microsoft.com/office/drawing/2014/main" id="{293D55F2-5374-4778-B1EE-98996792D07B}"/>
              </a:ext>
            </a:extLst>
          </p:cNvPr>
          <p:cNvSpPr>
            <a:spLocks noGrp="1"/>
          </p:cNvSpPr>
          <p:nvPr>
            <p:ph type="dt" sz="half" idx="10"/>
          </p:nvPr>
        </p:nvSpPr>
        <p:spPr/>
        <p:txBody>
          <a:bodyPr/>
          <a:lstStyle/>
          <a:p>
            <a:fld id="{8C1E1FAD-7351-4908-963A-08EA8E4AB7A0}" type="datetimeFigureOut">
              <a:rPr lang="en-US" smtClean="0"/>
              <a:t>4/7/2025</a:t>
            </a:fld>
            <a:endParaRPr lang="en-US"/>
          </a:p>
        </p:txBody>
      </p:sp>
      <p:sp>
        <p:nvSpPr>
          <p:cNvPr id="5" name="Footer Placeholder 4">
            <a:extLst>
              <a:ext uri="{FF2B5EF4-FFF2-40B4-BE49-F238E27FC236}">
                <a16:creationId xmlns:a16="http://schemas.microsoft.com/office/drawing/2014/main" id="{944044F8-E727-4D63-B6D6-26482F83D3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141F76-D956-4205-AD99-E91FD5FCC027}"/>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97538229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11A1B-E09A-4F93-BC68-B160114AFCE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CC8C4A9-27ED-4E86-A256-5009E31342B6}"/>
              </a:ext>
            </a:extLst>
          </p:cNvPr>
          <p:cNvSpPr>
            <a:spLocks noGrp="1"/>
          </p:cNvSpPr>
          <p:nvPr>
            <p:ph idx="1"/>
          </p:nvPr>
        </p:nvSpPr>
        <p:spPr/>
        <p:txBody>
          <a:bodyPr/>
          <a:lstStyle>
            <a:lvl1pPr>
              <a:lnSpc>
                <a:spcPct val="120000"/>
              </a:lnSpc>
              <a:defRPr/>
            </a:lvl1pPr>
            <a:lvl2pPr>
              <a:lnSpc>
                <a:spcPct val="120000"/>
              </a:lnSpc>
              <a:defRPr/>
            </a:lvl2pPr>
            <a:lvl3pPr>
              <a:lnSpc>
                <a:spcPct val="120000"/>
              </a:lnSpc>
              <a:defRPr sz="1493"/>
            </a:lvl3pPr>
            <a:lvl4pPr>
              <a:lnSpc>
                <a:spcPct val="120000"/>
              </a:lnSpc>
              <a:defRPr sz="1280"/>
            </a:lvl4pPr>
            <a:lvl5pPr>
              <a:lnSpc>
                <a:spcPct val="120000"/>
              </a:lnSpc>
              <a:defRPr sz="128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5CF91C-8771-4949-A397-928A5743EBC7}"/>
              </a:ext>
            </a:extLst>
          </p:cNvPr>
          <p:cNvSpPr>
            <a:spLocks noGrp="1"/>
          </p:cNvSpPr>
          <p:nvPr>
            <p:ph type="dt" sz="half" idx="10"/>
          </p:nvPr>
        </p:nvSpPr>
        <p:spPr/>
        <p:txBody>
          <a:bodyPr/>
          <a:lstStyle/>
          <a:p>
            <a:fld id="{8C1E1FAD-7351-4908-963A-08EA8E4AB7A0}" type="datetimeFigureOut">
              <a:rPr lang="en-US" smtClean="0"/>
              <a:t>4/7/2025</a:t>
            </a:fld>
            <a:endParaRPr lang="en-US"/>
          </a:p>
        </p:txBody>
      </p:sp>
      <p:sp>
        <p:nvSpPr>
          <p:cNvPr id="5" name="Footer Placeholder 4">
            <a:extLst>
              <a:ext uri="{FF2B5EF4-FFF2-40B4-BE49-F238E27FC236}">
                <a16:creationId xmlns:a16="http://schemas.microsoft.com/office/drawing/2014/main" id="{013EA0ED-4961-4254-B34E-71D14C4E05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497152-BD97-4A72-8B07-CD2BC57B84F6}"/>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419798615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B4EAF4-C10D-4650-9587-15DA8E9F9C08}"/>
              </a:ext>
            </a:extLst>
          </p:cNvPr>
          <p:cNvSpPr>
            <a:spLocks noGrp="1"/>
          </p:cNvSpPr>
          <p:nvPr>
            <p:ph type="title"/>
          </p:nvPr>
        </p:nvSpPr>
        <p:spPr>
          <a:xfrm>
            <a:off x="1300480" y="1946826"/>
            <a:ext cx="10119360" cy="5233289"/>
          </a:xfrm>
        </p:spPr>
        <p:txBody>
          <a:bodyPr anchor="b"/>
          <a:lstStyle>
            <a:lvl1pPr>
              <a:defRPr sz="6400"/>
            </a:lvl1pPr>
          </a:lstStyle>
          <a:p>
            <a:r>
              <a:rPr lang="en-US"/>
              <a:t>Click to edit Master title style</a:t>
            </a:r>
          </a:p>
        </p:txBody>
      </p:sp>
      <p:sp>
        <p:nvSpPr>
          <p:cNvPr id="3" name="Text Placeholder 2">
            <a:extLst>
              <a:ext uri="{FF2B5EF4-FFF2-40B4-BE49-F238E27FC236}">
                <a16:creationId xmlns:a16="http://schemas.microsoft.com/office/drawing/2014/main" id="{BBA1D5C2-6E93-4B23-A0CA-D5D7E735C718}"/>
              </a:ext>
            </a:extLst>
          </p:cNvPr>
          <p:cNvSpPr>
            <a:spLocks noGrp="1"/>
          </p:cNvSpPr>
          <p:nvPr>
            <p:ph type="body" idx="1"/>
          </p:nvPr>
        </p:nvSpPr>
        <p:spPr>
          <a:xfrm>
            <a:off x="1300480" y="7564764"/>
            <a:ext cx="10119360" cy="1213476"/>
          </a:xfrm>
        </p:spPr>
        <p:txBody>
          <a:bodyPr>
            <a:normAutofit/>
          </a:bodyPr>
          <a:lstStyle>
            <a:lvl1pPr marL="0" indent="0">
              <a:buNone/>
              <a:defRPr sz="2133">
                <a:solidFill>
                  <a:schemeClr val="tx1">
                    <a:tint val="75000"/>
                  </a:schemeClr>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E815BFB-5D28-4ABE-AD37-0C6C3FD949FE}"/>
              </a:ext>
            </a:extLst>
          </p:cNvPr>
          <p:cNvSpPr>
            <a:spLocks noGrp="1"/>
          </p:cNvSpPr>
          <p:nvPr>
            <p:ph type="dt" sz="half" idx="10"/>
          </p:nvPr>
        </p:nvSpPr>
        <p:spPr/>
        <p:txBody>
          <a:bodyPr/>
          <a:lstStyle/>
          <a:p>
            <a:fld id="{8C1E1FAD-7351-4908-963A-08EA8E4AB7A0}" type="datetimeFigureOut">
              <a:rPr lang="en-US" smtClean="0"/>
              <a:t>4/7/2025</a:t>
            </a:fld>
            <a:endParaRPr lang="en-US"/>
          </a:p>
        </p:txBody>
      </p:sp>
      <p:sp>
        <p:nvSpPr>
          <p:cNvPr id="5" name="Footer Placeholder 4">
            <a:extLst>
              <a:ext uri="{FF2B5EF4-FFF2-40B4-BE49-F238E27FC236}">
                <a16:creationId xmlns:a16="http://schemas.microsoft.com/office/drawing/2014/main" id="{65A4035B-0539-4A03-87C0-22E52C98B2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327ADF-48C9-49CF-BD4D-82399BF64AD3}"/>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123461924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91A2FB-0310-4935-B7F7-E47876CD4E9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A987C14-52AB-4AAC-9038-29CF58EA6EA8}"/>
              </a:ext>
            </a:extLst>
          </p:cNvPr>
          <p:cNvSpPr>
            <a:spLocks noGrp="1"/>
          </p:cNvSpPr>
          <p:nvPr>
            <p:ph sz="half" idx="1"/>
          </p:nvPr>
        </p:nvSpPr>
        <p:spPr>
          <a:xfrm>
            <a:off x="1300481" y="3083773"/>
            <a:ext cx="5016449" cy="59112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CB2E45A-DCC0-4701-9D67-EF56AECE3432}"/>
              </a:ext>
            </a:extLst>
          </p:cNvPr>
          <p:cNvSpPr>
            <a:spLocks noGrp="1"/>
          </p:cNvSpPr>
          <p:nvPr>
            <p:ph sz="half" idx="2"/>
          </p:nvPr>
        </p:nvSpPr>
        <p:spPr>
          <a:xfrm>
            <a:off x="6687872" y="3083773"/>
            <a:ext cx="5101546" cy="59112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1AF0813-A167-4D17-AA79-07BD9765FE0D}"/>
              </a:ext>
            </a:extLst>
          </p:cNvPr>
          <p:cNvSpPr>
            <a:spLocks noGrp="1"/>
          </p:cNvSpPr>
          <p:nvPr>
            <p:ph type="dt" sz="half" idx="10"/>
          </p:nvPr>
        </p:nvSpPr>
        <p:spPr/>
        <p:txBody>
          <a:bodyPr/>
          <a:lstStyle/>
          <a:p>
            <a:fld id="{8C1E1FAD-7351-4908-963A-08EA8E4AB7A0}" type="datetimeFigureOut">
              <a:rPr lang="en-US" smtClean="0"/>
              <a:t>4/7/2025</a:t>
            </a:fld>
            <a:endParaRPr lang="en-US"/>
          </a:p>
        </p:txBody>
      </p:sp>
      <p:sp>
        <p:nvSpPr>
          <p:cNvPr id="6" name="Footer Placeholder 5">
            <a:extLst>
              <a:ext uri="{FF2B5EF4-FFF2-40B4-BE49-F238E27FC236}">
                <a16:creationId xmlns:a16="http://schemas.microsoft.com/office/drawing/2014/main" id="{40A940D7-D4C1-4C24-95F3-29A849CEEE3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949AB7-007E-4D4D-A2C1-2C5C3310C0B6}"/>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2623148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B0184-BDFD-48DE-B858-B81887BFD302}"/>
              </a:ext>
            </a:extLst>
          </p:cNvPr>
          <p:cNvSpPr>
            <a:spLocks noGrp="1"/>
          </p:cNvSpPr>
          <p:nvPr>
            <p:ph type="title"/>
          </p:nvPr>
        </p:nvSpPr>
        <p:spPr>
          <a:xfrm>
            <a:off x="1300481" y="519290"/>
            <a:ext cx="10403839" cy="2244231"/>
          </a:xfrm>
        </p:spPr>
        <p:txBody>
          <a:bodyPr/>
          <a:lstStyle/>
          <a:p>
            <a:r>
              <a:rPr lang="en-US"/>
              <a:t>Click to edit Master title style</a:t>
            </a:r>
          </a:p>
        </p:txBody>
      </p:sp>
      <p:sp>
        <p:nvSpPr>
          <p:cNvPr id="3" name="Text Placeholder 2">
            <a:extLst>
              <a:ext uri="{FF2B5EF4-FFF2-40B4-BE49-F238E27FC236}">
                <a16:creationId xmlns:a16="http://schemas.microsoft.com/office/drawing/2014/main" id="{1724FEB2-6EEC-49D4-9466-0F7A6EDB0CB6}"/>
              </a:ext>
            </a:extLst>
          </p:cNvPr>
          <p:cNvSpPr>
            <a:spLocks noGrp="1"/>
          </p:cNvSpPr>
          <p:nvPr>
            <p:ph type="body" idx="1"/>
          </p:nvPr>
        </p:nvSpPr>
        <p:spPr>
          <a:xfrm>
            <a:off x="1300481" y="2980878"/>
            <a:ext cx="4808460" cy="1078969"/>
          </a:xfrm>
        </p:spPr>
        <p:txBody>
          <a:bodyPr anchor="b">
            <a:normAutofit/>
          </a:bodyPr>
          <a:lstStyle>
            <a:lvl1pPr marL="0" indent="0">
              <a:buNone/>
              <a:defRPr sz="1920" b="1" cap="all" spc="320" baseline="0"/>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4" name="Content Placeholder 3">
            <a:extLst>
              <a:ext uri="{FF2B5EF4-FFF2-40B4-BE49-F238E27FC236}">
                <a16:creationId xmlns:a16="http://schemas.microsoft.com/office/drawing/2014/main" id="{CBDE8CF0-BAB6-4BF2-836F-FED0AF88A8AA}"/>
              </a:ext>
            </a:extLst>
          </p:cNvPr>
          <p:cNvSpPr>
            <a:spLocks noGrp="1"/>
          </p:cNvSpPr>
          <p:nvPr>
            <p:ph sz="half" idx="2"/>
          </p:nvPr>
        </p:nvSpPr>
        <p:spPr>
          <a:xfrm>
            <a:off x="1300481" y="4179072"/>
            <a:ext cx="4808459" cy="48159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F0751AB-FCF0-450B-A6DF-9B9A2AD2C24A}"/>
              </a:ext>
            </a:extLst>
          </p:cNvPr>
          <p:cNvSpPr>
            <a:spLocks noGrp="1"/>
          </p:cNvSpPr>
          <p:nvPr>
            <p:ph type="body" sz="quarter" idx="3"/>
          </p:nvPr>
        </p:nvSpPr>
        <p:spPr>
          <a:xfrm>
            <a:off x="6895858" y="2980878"/>
            <a:ext cx="4808461" cy="1078969"/>
          </a:xfrm>
        </p:spPr>
        <p:txBody>
          <a:bodyPr anchor="b">
            <a:normAutofit/>
          </a:bodyPr>
          <a:lstStyle>
            <a:lvl1pPr marL="0" indent="0">
              <a:buNone/>
              <a:defRPr sz="1920" b="1" cap="all" spc="320" baseline="0"/>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6" name="Content Placeholder 5">
            <a:extLst>
              <a:ext uri="{FF2B5EF4-FFF2-40B4-BE49-F238E27FC236}">
                <a16:creationId xmlns:a16="http://schemas.microsoft.com/office/drawing/2014/main" id="{7D3898E7-3130-4CE6-AA11-C9CC8214EA1D}"/>
              </a:ext>
            </a:extLst>
          </p:cNvPr>
          <p:cNvSpPr>
            <a:spLocks noGrp="1"/>
          </p:cNvSpPr>
          <p:nvPr>
            <p:ph sz="quarter" idx="4"/>
          </p:nvPr>
        </p:nvSpPr>
        <p:spPr>
          <a:xfrm>
            <a:off x="6895858" y="4179072"/>
            <a:ext cx="4808461" cy="48159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5D85675-9678-4CB3-9AAB-D727D2B58E7A}"/>
              </a:ext>
            </a:extLst>
          </p:cNvPr>
          <p:cNvSpPr>
            <a:spLocks noGrp="1"/>
          </p:cNvSpPr>
          <p:nvPr>
            <p:ph type="dt" sz="half" idx="10"/>
          </p:nvPr>
        </p:nvSpPr>
        <p:spPr/>
        <p:txBody>
          <a:bodyPr/>
          <a:lstStyle/>
          <a:p>
            <a:fld id="{8C1E1FAD-7351-4908-963A-08EA8E4AB7A0}" type="datetimeFigureOut">
              <a:rPr lang="en-US" smtClean="0"/>
              <a:t>4/7/2025</a:t>
            </a:fld>
            <a:endParaRPr lang="en-US"/>
          </a:p>
        </p:txBody>
      </p:sp>
      <p:sp>
        <p:nvSpPr>
          <p:cNvPr id="8" name="Footer Placeholder 7">
            <a:extLst>
              <a:ext uri="{FF2B5EF4-FFF2-40B4-BE49-F238E27FC236}">
                <a16:creationId xmlns:a16="http://schemas.microsoft.com/office/drawing/2014/main" id="{445F8314-1849-461A-AAF2-BF149646D52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B69738E-5865-473C-BAFB-BDB385C06931}"/>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425669755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7AC40-59FF-4CE3-B49C-C824A784C5F7}"/>
              </a:ext>
            </a:extLst>
          </p:cNvPr>
          <p:cNvSpPr>
            <a:spLocks noGrp="1"/>
          </p:cNvSpPr>
          <p:nvPr>
            <p:ph type="title"/>
          </p:nvPr>
        </p:nvSpPr>
        <p:spPr>
          <a:xfrm>
            <a:off x="1300481" y="519290"/>
            <a:ext cx="10126132" cy="2244231"/>
          </a:xfrm>
        </p:spPr>
        <p:txBody>
          <a:bodyPr/>
          <a:lstStyle/>
          <a:p>
            <a:r>
              <a:rPr lang="en-US"/>
              <a:t>Click to edit Master title style</a:t>
            </a:r>
          </a:p>
        </p:txBody>
      </p:sp>
      <p:sp>
        <p:nvSpPr>
          <p:cNvPr id="3" name="Date Placeholder 2">
            <a:extLst>
              <a:ext uri="{FF2B5EF4-FFF2-40B4-BE49-F238E27FC236}">
                <a16:creationId xmlns:a16="http://schemas.microsoft.com/office/drawing/2014/main" id="{F92FAB63-E9CE-4359-A54B-07AC7E9BBAE3}"/>
              </a:ext>
            </a:extLst>
          </p:cNvPr>
          <p:cNvSpPr>
            <a:spLocks noGrp="1"/>
          </p:cNvSpPr>
          <p:nvPr>
            <p:ph type="dt" sz="half" idx="10"/>
          </p:nvPr>
        </p:nvSpPr>
        <p:spPr/>
        <p:txBody>
          <a:bodyPr/>
          <a:lstStyle/>
          <a:p>
            <a:fld id="{8C1E1FAD-7351-4908-963A-08EA8E4AB7A0}" type="datetimeFigureOut">
              <a:rPr lang="en-US" smtClean="0"/>
              <a:t>4/7/2025</a:t>
            </a:fld>
            <a:endParaRPr lang="en-US"/>
          </a:p>
        </p:txBody>
      </p:sp>
      <p:sp>
        <p:nvSpPr>
          <p:cNvPr id="4" name="Footer Placeholder 3">
            <a:extLst>
              <a:ext uri="{FF2B5EF4-FFF2-40B4-BE49-F238E27FC236}">
                <a16:creationId xmlns:a16="http://schemas.microsoft.com/office/drawing/2014/main" id="{C7939854-5165-4C41-8DCA-D42DFD7D906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F1768E0-4535-4B0D-8B94-4C10740B0A6B}"/>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301253349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84678E3-D115-4E49-9ECB-656CF2319E94}"/>
              </a:ext>
            </a:extLst>
          </p:cNvPr>
          <p:cNvSpPr>
            <a:spLocks noGrp="1"/>
          </p:cNvSpPr>
          <p:nvPr>
            <p:ph type="dt" sz="half" idx="10"/>
          </p:nvPr>
        </p:nvSpPr>
        <p:spPr/>
        <p:txBody>
          <a:bodyPr/>
          <a:lstStyle/>
          <a:p>
            <a:fld id="{8C1E1FAD-7351-4908-963A-08EA8E4AB7A0}" type="datetimeFigureOut">
              <a:rPr lang="en-US" smtClean="0"/>
              <a:t>4/7/2025</a:t>
            </a:fld>
            <a:endParaRPr lang="en-US"/>
          </a:p>
        </p:txBody>
      </p:sp>
      <p:sp>
        <p:nvSpPr>
          <p:cNvPr id="3" name="Footer Placeholder 2">
            <a:extLst>
              <a:ext uri="{FF2B5EF4-FFF2-40B4-BE49-F238E27FC236}">
                <a16:creationId xmlns:a16="http://schemas.microsoft.com/office/drawing/2014/main" id="{E521E6FC-7F84-4673-81D6-B85FE26DA0B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480318A-245C-4841-AB57-CEC5CC124D02}"/>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235687667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0F847B-9D86-47FF-B24A-EEA5F73EA144}"/>
              </a:ext>
            </a:extLst>
          </p:cNvPr>
          <p:cNvSpPr>
            <a:spLocks noGrp="1"/>
          </p:cNvSpPr>
          <p:nvPr>
            <p:ph type="title"/>
          </p:nvPr>
        </p:nvSpPr>
        <p:spPr>
          <a:xfrm>
            <a:off x="1300480" y="650240"/>
            <a:ext cx="4028237" cy="4057498"/>
          </a:xfrm>
        </p:spPr>
        <p:txBody>
          <a:bodyPr anchor="b">
            <a:normAutofit/>
          </a:bodyPr>
          <a:lstStyle>
            <a:lvl1pPr>
              <a:defRPr sz="4267"/>
            </a:lvl1pPr>
          </a:lstStyle>
          <a:p>
            <a:r>
              <a:rPr lang="en-US"/>
              <a:t>Click to edit Master title style</a:t>
            </a:r>
          </a:p>
        </p:txBody>
      </p:sp>
      <p:sp>
        <p:nvSpPr>
          <p:cNvPr id="3" name="Content Placeholder 2">
            <a:extLst>
              <a:ext uri="{FF2B5EF4-FFF2-40B4-BE49-F238E27FC236}">
                <a16:creationId xmlns:a16="http://schemas.microsoft.com/office/drawing/2014/main" id="{ADAC0675-AD2F-44DC-8FF3-4454258A5908}"/>
              </a:ext>
            </a:extLst>
          </p:cNvPr>
          <p:cNvSpPr>
            <a:spLocks noGrp="1"/>
          </p:cNvSpPr>
          <p:nvPr>
            <p:ph idx="1"/>
          </p:nvPr>
        </p:nvSpPr>
        <p:spPr>
          <a:xfrm>
            <a:off x="5928087" y="1404338"/>
            <a:ext cx="6345193" cy="6931378"/>
          </a:xfrm>
        </p:spPr>
        <p:txBody>
          <a:bodyPr>
            <a:normAutofit/>
          </a:bodyPr>
          <a:lstStyle>
            <a:lvl1pPr>
              <a:defRPr sz="2560"/>
            </a:lvl1pPr>
            <a:lvl2pPr>
              <a:defRPr sz="2133"/>
            </a:lvl2pPr>
            <a:lvl3pPr>
              <a:defRPr sz="1920"/>
            </a:lvl3pPr>
            <a:lvl4pPr>
              <a:defRPr sz="1707"/>
            </a:lvl4pPr>
            <a:lvl5pPr>
              <a:defRPr sz="1707"/>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1D96356-C0F0-4C22-B9B6-C7E0BE4F3702}"/>
              </a:ext>
            </a:extLst>
          </p:cNvPr>
          <p:cNvSpPr>
            <a:spLocks noGrp="1"/>
          </p:cNvSpPr>
          <p:nvPr>
            <p:ph type="body" sz="half" idx="2"/>
          </p:nvPr>
        </p:nvSpPr>
        <p:spPr>
          <a:xfrm>
            <a:off x="1300480" y="4955321"/>
            <a:ext cx="4020196" cy="3391684"/>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AF3EFD71-2ACA-4041-9EA2-86E7B81C314D}"/>
              </a:ext>
            </a:extLst>
          </p:cNvPr>
          <p:cNvSpPr>
            <a:spLocks noGrp="1"/>
          </p:cNvSpPr>
          <p:nvPr>
            <p:ph type="dt" sz="half" idx="10"/>
          </p:nvPr>
        </p:nvSpPr>
        <p:spPr/>
        <p:txBody>
          <a:bodyPr/>
          <a:lstStyle/>
          <a:p>
            <a:fld id="{8C1E1FAD-7351-4908-963A-08EA8E4AB7A0}" type="datetimeFigureOut">
              <a:rPr lang="en-US" smtClean="0"/>
              <a:t>4/7/2025</a:t>
            </a:fld>
            <a:endParaRPr lang="en-US"/>
          </a:p>
        </p:txBody>
      </p:sp>
      <p:sp>
        <p:nvSpPr>
          <p:cNvPr id="6" name="Footer Placeholder 5">
            <a:extLst>
              <a:ext uri="{FF2B5EF4-FFF2-40B4-BE49-F238E27FC236}">
                <a16:creationId xmlns:a16="http://schemas.microsoft.com/office/drawing/2014/main" id="{14ECACE3-32A8-4245-97AC-5797C147E71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4D63845-314D-499C-BB75-CE9162BE6EEB}"/>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8923415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8A87A34-81AB-432B-8DAE-1953F412C126}" type="datetimeFigureOut">
              <a:rPr lang="en-US" smtClean="0"/>
              <a:t>4/7/2025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5117822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6D3DB-B1F8-4892-96F7-0BE21DE637CD}"/>
              </a:ext>
            </a:extLst>
          </p:cNvPr>
          <p:cNvSpPr>
            <a:spLocks noGrp="1"/>
          </p:cNvSpPr>
          <p:nvPr>
            <p:ph type="title"/>
          </p:nvPr>
        </p:nvSpPr>
        <p:spPr>
          <a:xfrm>
            <a:off x="1300480" y="650240"/>
            <a:ext cx="4194506" cy="4057131"/>
          </a:xfrm>
        </p:spPr>
        <p:txBody>
          <a:bodyPr anchor="b">
            <a:noAutofit/>
          </a:bodyPr>
          <a:lstStyle>
            <a:lvl1pPr>
              <a:defRPr sz="4267"/>
            </a:lvl1pPr>
          </a:lstStyle>
          <a:p>
            <a:r>
              <a:rPr lang="en-US"/>
              <a:t>Click to edit Master title style</a:t>
            </a:r>
          </a:p>
        </p:txBody>
      </p:sp>
      <p:sp>
        <p:nvSpPr>
          <p:cNvPr id="3" name="Picture Placeholder 2">
            <a:extLst>
              <a:ext uri="{FF2B5EF4-FFF2-40B4-BE49-F238E27FC236}">
                <a16:creationId xmlns:a16="http://schemas.microsoft.com/office/drawing/2014/main" id="{A40AB405-B2E9-4C4B-930C-CF1B63342F1D}"/>
              </a:ext>
            </a:extLst>
          </p:cNvPr>
          <p:cNvSpPr>
            <a:spLocks noGrp="1"/>
          </p:cNvSpPr>
          <p:nvPr>
            <p:ph type="pic" idx="1"/>
          </p:nvPr>
        </p:nvSpPr>
        <p:spPr>
          <a:xfrm>
            <a:off x="6053131" y="934478"/>
            <a:ext cx="6220148" cy="7843763"/>
          </a:xfrm>
        </p:spPr>
        <p:txBody>
          <a:bodyPr/>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r>
              <a:rPr lang="en-US"/>
              <a:t>Click icon to add picture</a:t>
            </a:r>
          </a:p>
        </p:txBody>
      </p:sp>
      <p:sp>
        <p:nvSpPr>
          <p:cNvPr id="4" name="Text Placeholder 3">
            <a:extLst>
              <a:ext uri="{FF2B5EF4-FFF2-40B4-BE49-F238E27FC236}">
                <a16:creationId xmlns:a16="http://schemas.microsoft.com/office/drawing/2014/main" id="{F8AF82ED-5295-4670-A3A8-B7813FF4713F}"/>
              </a:ext>
            </a:extLst>
          </p:cNvPr>
          <p:cNvSpPr>
            <a:spLocks noGrp="1"/>
          </p:cNvSpPr>
          <p:nvPr>
            <p:ph type="body" sz="half" idx="2"/>
          </p:nvPr>
        </p:nvSpPr>
        <p:spPr>
          <a:xfrm>
            <a:off x="1300479" y="4955321"/>
            <a:ext cx="4020196" cy="338039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EF8BCDD2-4389-41FA-BE68-6805E3290FCE}"/>
              </a:ext>
            </a:extLst>
          </p:cNvPr>
          <p:cNvSpPr>
            <a:spLocks noGrp="1"/>
          </p:cNvSpPr>
          <p:nvPr>
            <p:ph type="dt" sz="half" idx="10"/>
          </p:nvPr>
        </p:nvSpPr>
        <p:spPr/>
        <p:txBody>
          <a:bodyPr/>
          <a:lstStyle/>
          <a:p>
            <a:fld id="{8C1E1FAD-7351-4908-963A-08EA8E4AB7A0}" type="datetimeFigureOut">
              <a:rPr lang="en-US" smtClean="0"/>
              <a:t>4/7/2025</a:t>
            </a:fld>
            <a:endParaRPr lang="en-US"/>
          </a:p>
        </p:txBody>
      </p:sp>
      <p:sp>
        <p:nvSpPr>
          <p:cNvPr id="6" name="Footer Placeholder 5">
            <a:extLst>
              <a:ext uri="{FF2B5EF4-FFF2-40B4-BE49-F238E27FC236}">
                <a16:creationId xmlns:a16="http://schemas.microsoft.com/office/drawing/2014/main" id="{33C1D4C8-D966-41BE-B38F-54B9134FF78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3A7339F-1169-4FB1-8FAA-781335ECB2AB}"/>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151940701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A6D4F-1C6D-40FB-9A92-C86C4E15C05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B67BDDB-F95B-4041-AA53-71BBCB26D9C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977052-C8EA-459E-9E10-8EE28C50E166}"/>
              </a:ext>
            </a:extLst>
          </p:cNvPr>
          <p:cNvSpPr>
            <a:spLocks noGrp="1"/>
          </p:cNvSpPr>
          <p:nvPr>
            <p:ph type="dt" sz="half" idx="10"/>
          </p:nvPr>
        </p:nvSpPr>
        <p:spPr/>
        <p:txBody>
          <a:bodyPr/>
          <a:lstStyle/>
          <a:p>
            <a:fld id="{8C1E1FAD-7351-4908-963A-08EA8E4AB7A0}" type="datetimeFigureOut">
              <a:rPr lang="en-US" smtClean="0"/>
              <a:t>4/7/2025</a:t>
            </a:fld>
            <a:endParaRPr lang="en-US"/>
          </a:p>
        </p:txBody>
      </p:sp>
      <p:sp>
        <p:nvSpPr>
          <p:cNvPr id="5" name="Footer Placeholder 4">
            <a:extLst>
              <a:ext uri="{FF2B5EF4-FFF2-40B4-BE49-F238E27FC236}">
                <a16:creationId xmlns:a16="http://schemas.microsoft.com/office/drawing/2014/main" id="{1F3E6650-E3AD-4C98-88FE-F5152966FE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54FED5-B228-4E3C-BFEE-0BC47D950694}"/>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358526088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B0A243A-5463-4C65-85DA-03BECDAE63E2}"/>
              </a:ext>
            </a:extLst>
          </p:cNvPr>
          <p:cNvSpPr>
            <a:spLocks noGrp="1"/>
          </p:cNvSpPr>
          <p:nvPr>
            <p:ph type="title" orient="vert"/>
          </p:nvPr>
        </p:nvSpPr>
        <p:spPr>
          <a:xfrm>
            <a:off x="9420692" y="1214819"/>
            <a:ext cx="2852588" cy="7570194"/>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E10153C-6948-4108-8FF1-033F66D4CABA}"/>
              </a:ext>
            </a:extLst>
          </p:cNvPr>
          <p:cNvSpPr>
            <a:spLocks noGrp="1"/>
          </p:cNvSpPr>
          <p:nvPr>
            <p:ph type="body" orient="vert" idx="1"/>
          </p:nvPr>
        </p:nvSpPr>
        <p:spPr>
          <a:xfrm>
            <a:off x="731520" y="1214819"/>
            <a:ext cx="8412480" cy="757019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345988-B24C-46FE-87B0-55D4FB7CBC42}"/>
              </a:ext>
            </a:extLst>
          </p:cNvPr>
          <p:cNvSpPr>
            <a:spLocks noGrp="1"/>
          </p:cNvSpPr>
          <p:nvPr>
            <p:ph type="dt" sz="half" idx="10"/>
          </p:nvPr>
        </p:nvSpPr>
        <p:spPr/>
        <p:txBody>
          <a:bodyPr/>
          <a:lstStyle/>
          <a:p>
            <a:fld id="{8C1E1FAD-7351-4908-963A-08EA8E4AB7A0}" type="datetimeFigureOut">
              <a:rPr lang="en-US" smtClean="0"/>
              <a:t>4/7/2025</a:t>
            </a:fld>
            <a:endParaRPr lang="en-US"/>
          </a:p>
        </p:txBody>
      </p:sp>
      <p:sp>
        <p:nvSpPr>
          <p:cNvPr id="5" name="Footer Placeholder 4">
            <a:extLst>
              <a:ext uri="{FF2B5EF4-FFF2-40B4-BE49-F238E27FC236}">
                <a16:creationId xmlns:a16="http://schemas.microsoft.com/office/drawing/2014/main" id="{493AB2DB-BD1F-41F7-AC5E-57249C2700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81E3DB-BDAB-40CA-ABA3-A3662C06881F}"/>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348977203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54B10-C117-7018-CFB5-4AC6C5EAE13B}"/>
              </a:ext>
            </a:extLst>
          </p:cNvPr>
          <p:cNvSpPr>
            <a:spLocks noGrp="1"/>
          </p:cNvSpPr>
          <p:nvPr>
            <p:ph type="ctrTitle"/>
          </p:nvPr>
        </p:nvSpPr>
        <p:spPr>
          <a:xfrm>
            <a:off x="1625600" y="1596249"/>
            <a:ext cx="9753600" cy="3395698"/>
          </a:xfrm>
        </p:spPr>
        <p:txBody>
          <a:bodyPr anchor="b"/>
          <a:lstStyle>
            <a:lvl1pPr algn="ctr">
              <a:defRPr sz="6400"/>
            </a:lvl1pPr>
          </a:lstStyle>
          <a:p>
            <a:r>
              <a:rPr lang="en-US"/>
              <a:t>Click to edit Master title style</a:t>
            </a:r>
          </a:p>
        </p:txBody>
      </p:sp>
      <p:sp>
        <p:nvSpPr>
          <p:cNvPr id="3" name="Subtitle 2">
            <a:extLst>
              <a:ext uri="{FF2B5EF4-FFF2-40B4-BE49-F238E27FC236}">
                <a16:creationId xmlns:a16="http://schemas.microsoft.com/office/drawing/2014/main" id="{290D52CB-1B75-6C28-A9B3-73DB8EBFB2C6}"/>
              </a:ext>
            </a:extLst>
          </p:cNvPr>
          <p:cNvSpPr>
            <a:spLocks noGrp="1"/>
          </p:cNvSpPr>
          <p:nvPr>
            <p:ph type="subTitle" idx="1"/>
          </p:nvPr>
        </p:nvSpPr>
        <p:spPr>
          <a:xfrm>
            <a:off x="1625600" y="5122898"/>
            <a:ext cx="9753600" cy="2354862"/>
          </a:xfrm>
        </p:spPr>
        <p:txBody>
          <a:bodyPr/>
          <a:lstStyle>
            <a:lvl1pPr marL="0" indent="0" algn="ctr">
              <a:buNone/>
              <a:defRPr sz="256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a:extLst>
              <a:ext uri="{FF2B5EF4-FFF2-40B4-BE49-F238E27FC236}">
                <a16:creationId xmlns:a16="http://schemas.microsoft.com/office/drawing/2014/main" id="{32FAC548-86B7-8C01-1DEC-EEFED10C172D}"/>
              </a:ext>
            </a:extLst>
          </p:cNvPr>
          <p:cNvSpPr>
            <a:spLocks noGrp="1"/>
          </p:cNvSpPr>
          <p:nvPr>
            <p:ph type="dt" sz="half" idx="10"/>
          </p:nvPr>
        </p:nvSpPr>
        <p:spPr/>
        <p:txBody>
          <a:bodyPr/>
          <a:lstStyle/>
          <a:p>
            <a:fld id="{3A499FF1-6050-43C7-BCBF-3584ACFFC7CC}" type="datetimeFigureOut">
              <a:rPr lang="en-US" smtClean="0"/>
              <a:t>4/7/2025</a:t>
            </a:fld>
            <a:endParaRPr lang="en-US"/>
          </a:p>
        </p:txBody>
      </p:sp>
      <p:sp>
        <p:nvSpPr>
          <p:cNvPr id="5" name="Footer Placeholder 4">
            <a:extLst>
              <a:ext uri="{FF2B5EF4-FFF2-40B4-BE49-F238E27FC236}">
                <a16:creationId xmlns:a16="http://schemas.microsoft.com/office/drawing/2014/main" id="{25175611-8ED8-0F72-0730-42EE413B67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C91078-7092-5116-E784-7D7B47DD5D52}"/>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165107188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EE599C-A024-CA5E-172C-806E43586C8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2BBE68D-0E99-4270-D73C-0BF1AC420B3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D7DCCD-552A-7596-CE93-EAD85F77AB30}"/>
              </a:ext>
            </a:extLst>
          </p:cNvPr>
          <p:cNvSpPr>
            <a:spLocks noGrp="1"/>
          </p:cNvSpPr>
          <p:nvPr>
            <p:ph type="dt" sz="half" idx="10"/>
          </p:nvPr>
        </p:nvSpPr>
        <p:spPr/>
        <p:txBody>
          <a:bodyPr/>
          <a:lstStyle/>
          <a:p>
            <a:fld id="{3A499FF1-6050-43C7-BCBF-3584ACFFC7CC}" type="datetimeFigureOut">
              <a:rPr lang="en-US" smtClean="0"/>
              <a:t>4/7/2025</a:t>
            </a:fld>
            <a:endParaRPr lang="en-US"/>
          </a:p>
        </p:txBody>
      </p:sp>
      <p:sp>
        <p:nvSpPr>
          <p:cNvPr id="5" name="Footer Placeholder 4">
            <a:extLst>
              <a:ext uri="{FF2B5EF4-FFF2-40B4-BE49-F238E27FC236}">
                <a16:creationId xmlns:a16="http://schemas.microsoft.com/office/drawing/2014/main" id="{F0528474-B033-5D3F-EBB3-16ACCB7419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DF9FFF-C959-F509-B101-F0EA5FE95C42}"/>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19250775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3ED243-F846-E941-BBA0-BF09FB2FD19C}"/>
              </a:ext>
            </a:extLst>
          </p:cNvPr>
          <p:cNvSpPr>
            <a:spLocks noGrp="1"/>
          </p:cNvSpPr>
          <p:nvPr>
            <p:ph type="title"/>
          </p:nvPr>
        </p:nvSpPr>
        <p:spPr>
          <a:xfrm>
            <a:off x="887307" y="2431628"/>
            <a:ext cx="11216640" cy="4057226"/>
          </a:xfrm>
        </p:spPr>
        <p:txBody>
          <a:bodyPr anchor="b"/>
          <a:lstStyle>
            <a:lvl1pPr>
              <a:defRPr sz="6400"/>
            </a:lvl1pPr>
          </a:lstStyle>
          <a:p>
            <a:r>
              <a:rPr lang="en-US"/>
              <a:t>Click to edit Master title style</a:t>
            </a:r>
          </a:p>
        </p:txBody>
      </p:sp>
      <p:sp>
        <p:nvSpPr>
          <p:cNvPr id="3" name="Text Placeholder 2">
            <a:extLst>
              <a:ext uri="{FF2B5EF4-FFF2-40B4-BE49-F238E27FC236}">
                <a16:creationId xmlns:a16="http://schemas.microsoft.com/office/drawing/2014/main" id="{B8F0D679-25DC-8E7B-2565-37881C5C434E}"/>
              </a:ext>
            </a:extLst>
          </p:cNvPr>
          <p:cNvSpPr>
            <a:spLocks noGrp="1"/>
          </p:cNvSpPr>
          <p:nvPr>
            <p:ph type="body" idx="1"/>
          </p:nvPr>
        </p:nvSpPr>
        <p:spPr>
          <a:xfrm>
            <a:off x="887307" y="6527237"/>
            <a:ext cx="11216640" cy="2133599"/>
          </a:xfrm>
        </p:spPr>
        <p:txBody>
          <a:bodyPr/>
          <a:lstStyle>
            <a:lvl1pPr marL="0" indent="0">
              <a:buNone/>
              <a:defRPr sz="2560">
                <a:solidFill>
                  <a:schemeClr val="tx1">
                    <a:tint val="82000"/>
                  </a:schemeClr>
                </a:solidFill>
              </a:defRPr>
            </a:lvl1pPr>
            <a:lvl2pPr marL="487695" indent="0">
              <a:buNone/>
              <a:defRPr sz="2133">
                <a:solidFill>
                  <a:schemeClr val="tx1">
                    <a:tint val="82000"/>
                  </a:schemeClr>
                </a:solidFill>
              </a:defRPr>
            </a:lvl2pPr>
            <a:lvl3pPr marL="975390" indent="0">
              <a:buNone/>
              <a:defRPr sz="1920">
                <a:solidFill>
                  <a:schemeClr val="tx1">
                    <a:tint val="82000"/>
                  </a:schemeClr>
                </a:solidFill>
              </a:defRPr>
            </a:lvl3pPr>
            <a:lvl4pPr marL="1463086" indent="0">
              <a:buNone/>
              <a:defRPr sz="1707">
                <a:solidFill>
                  <a:schemeClr val="tx1">
                    <a:tint val="82000"/>
                  </a:schemeClr>
                </a:solidFill>
              </a:defRPr>
            </a:lvl4pPr>
            <a:lvl5pPr marL="1950781" indent="0">
              <a:buNone/>
              <a:defRPr sz="1707">
                <a:solidFill>
                  <a:schemeClr val="tx1">
                    <a:tint val="82000"/>
                  </a:schemeClr>
                </a:solidFill>
              </a:defRPr>
            </a:lvl5pPr>
            <a:lvl6pPr marL="2438476" indent="0">
              <a:buNone/>
              <a:defRPr sz="1707">
                <a:solidFill>
                  <a:schemeClr val="tx1">
                    <a:tint val="82000"/>
                  </a:schemeClr>
                </a:solidFill>
              </a:defRPr>
            </a:lvl6pPr>
            <a:lvl7pPr marL="2926171" indent="0">
              <a:buNone/>
              <a:defRPr sz="1707">
                <a:solidFill>
                  <a:schemeClr val="tx1">
                    <a:tint val="82000"/>
                  </a:schemeClr>
                </a:solidFill>
              </a:defRPr>
            </a:lvl7pPr>
            <a:lvl8pPr marL="3413867" indent="0">
              <a:buNone/>
              <a:defRPr sz="1707">
                <a:solidFill>
                  <a:schemeClr val="tx1">
                    <a:tint val="82000"/>
                  </a:schemeClr>
                </a:solidFill>
              </a:defRPr>
            </a:lvl8pPr>
            <a:lvl9pPr marL="3901562" indent="0">
              <a:buNone/>
              <a:defRPr sz="1707">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FB18021-DAC0-F64F-278E-0AC9BA9AEF35}"/>
              </a:ext>
            </a:extLst>
          </p:cNvPr>
          <p:cNvSpPr>
            <a:spLocks noGrp="1"/>
          </p:cNvSpPr>
          <p:nvPr>
            <p:ph type="dt" sz="half" idx="10"/>
          </p:nvPr>
        </p:nvSpPr>
        <p:spPr/>
        <p:txBody>
          <a:bodyPr/>
          <a:lstStyle/>
          <a:p>
            <a:fld id="{3A499FF1-6050-43C7-BCBF-3584ACFFC7CC}" type="datetimeFigureOut">
              <a:rPr lang="en-US" smtClean="0"/>
              <a:t>4/7/2025</a:t>
            </a:fld>
            <a:endParaRPr lang="en-US"/>
          </a:p>
        </p:txBody>
      </p:sp>
      <p:sp>
        <p:nvSpPr>
          <p:cNvPr id="5" name="Footer Placeholder 4">
            <a:extLst>
              <a:ext uri="{FF2B5EF4-FFF2-40B4-BE49-F238E27FC236}">
                <a16:creationId xmlns:a16="http://schemas.microsoft.com/office/drawing/2014/main" id="{64BCCF58-DB8D-1972-0D74-E15F529A10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1F719D-4A97-2162-297C-8A95C392C7A2}"/>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339129573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AB3A83-7464-4001-7DE0-2F09813AFFC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B337F04-2E43-E89C-3CF1-D0D9E7A0DD37}"/>
              </a:ext>
            </a:extLst>
          </p:cNvPr>
          <p:cNvSpPr>
            <a:spLocks noGrp="1"/>
          </p:cNvSpPr>
          <p:nvPr>
            <p:ph sz="half" idx="1"/>
          </p:nvPr>
        </p:nvSpPr>
        <p:spPr>
          <a:xfrm>
            <a:off x="8940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CD74DD2-EDFD-9D59-2903-660C0CF4BDB0}"/>
              </a:ext>
            </a:extLst>
          </p:cNvPr>
          <p:cNvSpPr>
            <a:spLocks noGrp="1"/>
          </p:cNvSpPr>
          <p:nvPr>
            <p:ph sz="half" idx="2"/>
          </p:nvPr>
        </p:nvSpPr>
        <p:spPr>
          <a:xfrm>
            <a:off x="65836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FFF9B3A-B734-5C83-0623-8401B49038A7}"/>
              </a:ext>
            </a:extLst>
          </p:cNvPr>
          <p:cNvSpPr>
            <a:spLocks noGrp="1"/>
          </p:cNvSpPr>
          <p:nvPr>
            <p:ph type="dt" sz="half" idx="10"/>
          </p:nvPr>
        </p:nvSpPr>
        <p:spPr/>
        <p:txBody>
          <a:bodyPr/>
          <a:lstStyle/>
          <a:p>
            <a:fld id="{3A499FF1-6050-43C7-BCBF-3584ACFFC7CC}" type="datetimeFigureOut">
              <a:rPr lang="en-US" smtClean="0"/>
              <a:t>4/7/2025</a:t>
            </a:fld>
            <a:endParaRPr lang="en-US"/>
          </a:p>
        </p:txBody>
      </p:sp>
      <p:sp>
        <p:nvSpPr>
          <p:cNvPr id="6" name="Footer Placeholder 5">
            <a:extLst>
              <a:ext uri="{FF2B5EF4-FFF2-40B4-BE49-F238E27FC236}">
                <a16:creationId xmlns:a16="http://schemas.microsoft.com/office/drawing/2014/main" id="{B8D24833-E690-1D1D-DE48-6548C70945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044440-7FE1-D175-29B3-3E687CA11933}"/>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159359121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0144F0-B4E2-C7F4-8825-E57A92B51C06}"/>
              </a:ext>
            </a:extLst>
          </p:cNvPr>
          <p:cNvSpPr>
            <a:spLocks noGrp="1"/>
          </p:cNvSpPr>
          <p:nvPr>
            <p:ph type="title"/>
          </p:nvPr>
        </p:nvSpPr>
        <p:spPr>
          <a:xfrm>
            <a:off x="895774" y="519290"/>
            <a:ext cx="11216640" cy="18852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28EE094C-17AE-3FB2-2DCB-33FCE510D3D4}"/>
              </a:ext>
            </a:extLst>
          </p:cNvPr>
          <p:cNvSpPr>
            <a:spLocks noGrp="1"/>
          </p:cNvSpPr>
          <p:nvPr>
            <p:ph type="body" idx="1"/>
          </p:nvPr>
        </p:nvSpPr>
        <p:spPr>
          <a:xfrm>
            <a:off x="895775" y="2390987"/>
            <a:ext cx="5501639"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4" name="Content Placeholder 3">
            <a:extLst>
              <a:ext uri="{FF2B5EF4-FFF2-40B4-BE49-F238E27FC236}">
                <a16:creationId xmlns:a16="http://schemas.microsoft.com/office/drawing/2014/main" id="{D07C63CC-B9EB-C425-8E0E-3AB6065A7198}"/>
              </a:ext>
            </a:extLst>
          </p:cNvPr>
          <p:cNvSpPr>
            <a:spLocks noGrp="1"/>
          </p:cNvSpPr>
          <p:nvPr>
            <p:ph sz="half" idx="2"/>
          </p:nvPr>
        </p:nvSpPr>
        <p:spPr>
          <a:xfrm>
            <a:off x="895775" y="3562773"/>
            <a:ext cx="5501639"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82CCCDB-E986-88D8-F83E-944D0BB27D79}"/>
              </a:ext>
            </a:extLst>
          </p:cNvPr>
          <p:cNvSpPr>
            <a:spLocks noGrp="1"/>
          </p:cNvSpPr>
          <p:nvPr>
            <p:ph type="body" sz="quarter" idx="3"/>
          </p:nvPr>
        </p:nvSpPr>
        <p:spPr>
          <a:xfrm>
            <a:off x="6583680" y="2390987"/>
            <a:ext cx="5528734"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6" name="Content Placeholder 5">
            <a:extLst>
              <a:ext uri="{FF2B5EF4-FFF2-40B4-BE49-F238E27FC236}">
                <a16:creationId xmlns:a16="http://schemas.microsoft.com/office/drawing/2014/main" id="{6FDA08F6-2407-961C-1114-83C2884F29CD}"/>
              </a:ext>
            </a:extLst>
          </p:cNvPr>
          <p:cNvSpPr>
            <a:spLocks noGrp="1"/>
          </p:cNvSpPr>
          <p:nvPr>
            <p:ph sz="quarter" idx="4"/>
          </p:nvPr>
        </p:nvSpPr>
        <p:spPr>
          <a:xfrm>
            <a:off x="6583680" y="3562773"/>
            <a:ext cx="5528734"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694A746-1EF9-687B-5623-7F438128861C}"/>
              </a:ext>
            </a:extLst>
          </p:cNvPr>
          <p:cNvSpPr>
            <a:spLocks noGrp="1"/>
          </p:cNvSpPr>
          <p:nvPr>
            <p:ph type="dt" sz="half" idx="10"/>
          </p:nvPr>
        </p:nvSpPr>
        <p:spPr/>
        <p:txBody>
          <a:bodyPr/>
          <a:lstStyle/>
          <a:p>
            <a:fld id="{3A499FF1-6050-43C7-BCBF-3584ACFFC7CC}" type="datetimeFigureOut">
              <a:rPr lang="en-US" smtClean="0"/>
              <a:t>4/7/2025</a:t>
            </a:fld>
            <a:endParaRPr lang="en-US"/>
          </a:p>
        </p:txBody>
      </p:sp>
      <p:sp>
        <p:nvSpPr>
          <p:cNvPr id="8" name="Footer Placeholder 7">
            <a:extLst>
              <a:ext uri="{FF2B5EF4-FFF2-40B4-BE49-F238E27FC236}">
                <a16:creationId xmlns:a16="http://schemas.microsoft.com/office/drawing/2014/main" id="{6067B85A-E7D4-5AA3-5762-B7900DB0D90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2B47815-ABBF-AEA5-127C-E898C796F910}"/>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139587917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DAC9F-4C1C-99CD-C2AB-4B2EBD3A3D7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F07EACF-EAE2-81EE-3A39-024D26C63327}"/>
              </a:ext>
            </a:extLst>
          </p:cNvPr>
          <p:cNvSpPr>
            <a:spLocks noGrp="1"/>
          </p:cNvSpPr>
          <p:nvPr>
            <p:ph type="dt" sz="half" idx="10"/>
          </p:nvPr>
        </p:nvSpPr>
        <p:spPr/>
        <p:txBody>
          <a:bodyPr/>
          <a:lstStyle/>
          <a:p>
            <a:fld id="{3A499FF1-6050-43C7-BCBF-3584ACFFC7CC}" type="datetimeFigureOut">
              <a:rPr lang="en-US" smtClean="0"/>
              <a:t>4/7/2025</a:t>
            </a:fld>
            <a:endParaRPr lang="en-US"/>
          </a:p>
        </p:txBody>
      </p:sp>
      <p:sp>
        <p:nvSpPr>
          <p:cNvPr id="4" name="Footer Placeholder 3">
            <a:extLst>
              <a:ext uri="{FF2B5EF4-FFF2-40B4-BE49-F238E27FC236}">
                <a16:creationId xmlns:a16="http://schemas.microsoft.com/office/drawing/2014/main" id="{C21C5295-DB15-AB2F-1A5D-0BAAFC1E72C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882CC40-25BB-4D0E-3786-A640FBEAF944}"/>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168720302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CFAC281-E65E-5941-CEB4-645CE713BB18}"/>
              </a:ext>
            </a:extLst>
          </p:cNvPr>
          <p:cNvSpPr>
            <a:spLocks noGrp="1"/>
          </p:cNvSpPr>
          <p:nvPr>
            <p:ph type="dt" sz="half" idx="10"/>
          </p:nvPr>
        </p:nvSpPr>
        <p:spPr/>
        <p:txBody>
          <a:bodyPr/>
          <a:lstStyle/>
          <a:p>
            <a:fld id="{3A499FF1-6050-43C7-BCBF-3584ACFFC7CC}" type="datetimeFigureOut">
              <a:rPr lang="en-US" smtClean="0"/>
              <a:t>4/7/2025</a:t>
            </a:fld>
            <a:endParaRPr lang="en-US"/>
          </a:p>
        </p:txBody>
      </p:sp>
      <p:sp>
        <p:nvSpPr>
          <p:cNvPr id="3" name="Footer Placeholder 2">
            <a:extLst>
              <a:ext uri="{FF2B5EF4-FFF2-40B4-BE49-F238E27FC236}">
                <a16:creationId xmlns:a16="http://schemas.microsoft.com/office/drawing/2014/main" id="{4E3CEF05-C28C-895A-9441-89A61DD6D1C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3D71EEE-47BB-F21D-7B0D-1DEB6DFC6B43}"/>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555883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t>4/7/2025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48728939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DFD236-1920-4B2C-C36C-D087E1388D9E}"/>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Content Placeholder 2">
            <a:extLst>
              <a:ext uri="{FF2B5EF4-FFF2-40B4-BE49-F238E27FC236}">
                <a16:creationId xmlns:a16="http://schemas.microsoft.com/office/drawing/2014/main" id="{863DC289-3D30-14ED-141F-9910F5477178}"/>
              </a:ext>
            </a:extLst>
          </p:cNvPr>
          <p:cNvSpPr>
            <a:spLocks noGrp="1"/>
          </p:cNvSpPr>
          <p:nvPr>
            <p:ph idx="1"/>
          </p:nvPr>
        </p:nvSpPr>
        <p:spPr>
          <a:xfrm>
            <a:off x="5528734" y="1404338"/>
            <a:ext cx="6583680" cy="6931378"/>
          </a:xfrm>
        </p:spPr>
        <p:txBody>
          <a:bodyPr/>
          <a:lstStyle>
            <a:lvl1pPr>
              <a:defRPr sz="3413"/>
            </a:lvl1pPr>
            <a:lvl2pPr>
              <a:defRPr sz="2987"/>
            </a:lvl2pPr>
            <a:lvl3pPr>
              <a:defRPr sz="256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D1904A6-589C-A563-DD68-7FB5E571ABD9}"/>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92253449-0D06-6DED-AA52-F9AF4AF8D9DB}"/>
              </a:ext>
            </a:extLst>
          </p:cNvPr>
          <p:cNvSpPr>
            <a:spLocks noGrp="1"/>
          </p:cNvSpPr>
          <p:nvPr>
            <p:ph type="dt" sz="half" idx="10"/>
          </p:nvPr>
        </p:nvSpPr>
        <p:spPr/>
        <p:txBody>
          <a:bodyPr/>
          <a:lstStyle/>
          <a:p>
            <a:fld id="{3A499FF1-6050-43C7-BCBF-3584ACFFC7CC}" type="datetimeFigureOut">
              <a:rPr lang="en-US" smtClean="0"/>
              <a:t>4/7/2025</a:t>
            </a:fld>
            <a:endParaRPr lang="en-US"/>
          </a:p>
        </p:txBody>
      </p:sp>
      <p:sp>
        <p:nvSpPr>
          <p:cNvPr id="6" name="Footer Placeholder 5">
            <a:extLst>
              <a:ext uri="{FF2B5EF4-FFF2-40B4-BE49-F238E27FC236}">
                <a16:creationId xmlns:a16="http://schemas.microsoft.com/office/drawing/2014/main" id="{4A1AF771-257F-7337-BD7C-EE31F7BFC29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976D86-5242-7197-8B2C-89A229CE4888}"/>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53815561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EE5449-9BC3-53C4-99A0-A3490ED1FF49}"/>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Picture Placeholder 2">
            <a:extLst>
              <a:ext uri="{FF2B5EF4-FFF2-40B4-BE49-F238E27FC236}">
                <a16:creationId xmlns:a16="http://schemas.microsoft.com/office/drawing/2014/main" id="{62228E0B-AA76-AE16-CBAE-21B7330F6809}"/>
              </a:ext>
            </a:extLst>
          </p:cNvPr>
          <p:cNvSpPr>
            <a:spLocks noGrp="1"/>
          </p:cNvSpPr>
          <p:nvPr>
            <p:ph type="pic" idx="1"/>
          </p:nvPr>
        </p:nvSpPr>
        <p:spPr>
          <a:xfrm>
            <a:off x="5528734" y="1404338"/>
            <a:ext cx="6583680" cy="6931378"/>
          </a:xfrm>
        </p:spPr>
        <p:txBody>
          <a:bodyPr/>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endParaRPr lang="en-US"/>
          </a:p>
        </p:txBody>
      </p:sp>
      <p:sp>
        <p:nvSpPr>
          <p:cNvPr id="4" name="Text Placeholder 3">
            <a:extLst>
              <a:ext uri="{FF2B5EF4-FFF2-40B4-BE49-F238E27FC236}">
                <a16:creationId xmlns:a16="http://schemas.microsoft.com/office/drawing/2014/main" id="{341F3A6D-1D3C-D330-6578-35A632C0D2B6}"/>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A1043C20-551F-17AD-E49B-87212D16BADF}"/>
              </a:ext>
            </a:extLst>
          </p:cNvPr>
          <p:cNvSpPr>
            <a:spLocks noGrp="1"/>
          </p:cNvSpPr>
          <p:nvPr>
            <p:ph type="dt" sz="half" idx="10"/>
          </p:nvPr>
        </p:nvSpPr>
        <p:spPr/>
        <p:txBody>
          <a:bodyPr/>
          <a:lstStyle/>
          <a:p>
            <a:fld id="{3A499FF1-6050-43C7-BCBF-3584ACFFC7CC}" type="datetimeFigureOut">
              <a:rPr lang="en-US" smtClean="0"/>
              <a:t>4/7/2025</a:t>
            </a:fld>
            <a:endParaRPr lang="en-US"/>
          </a:p>
        </p:txBody>
      </p:sp>
      <p:sp>
        <p:nvSpPr>
          <p:cNvPr id="6" name="Footer Placeholder 5">
            <a:extLst>
              <a:ext uri="{FF2B5EF4-FFF2-40B4-BE49-F238E27FC236}">
                <a16:creationId xmlns:a16="http://schemas.microsoft.com/office/drawing/2014/main" id="{FDCADA8E-71D3-C78F-23F7-A6FFF8E2D27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53575F-9064-F7C1-9795-68BC02ED506E}"/>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422253761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126508-B879-D54E-A78D-F18B42B8179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4D8C2B6-0B22-2A88-089B-0556C1E7243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9B178D-F30E-78C3-A248-59B5B62BB0FF}"/>
              </a:ext>
            </a:extLst>
          </p:cNvPr>
          <p:cNvSpPr>
            <a:spLocks noGrp="1"/>
          </p:cNvSpPr>
          <p:nvPr>
            <p:ph type="dt" sz="half" idx="10"/>
          </p:nvPr>
        </p:nvSpPr>
        <p:spPr/>
        <p:txBody>
          <a:bodyPr/>
          <a:lstStyle/>
          <a:p>
            <a:fld id="{3A499FF1-6050-43C7-BCBF-3584ACFFC7CC}" type="datetimeFigureOut">
              <a:rPr lang="en-US" smtClean="0"/>
              <a:t>4/7/2025</a:t>
            </a:fld>
            <a:endParaRPr lang="en-US"/>
          </a:p>
        </p:txBody>
      </p:sp>
      <p:sp>
        <p:nvSpPr>
          <p:cNvPr id="5" name="Footer Placeholder 4">
            <a:extLst>
              <a:ext uri="{FF2B5EF4-FFF2-40B4-BE49-F238E27FC236}">
                <a16:creationId xmlns:a16="http://schemas.microsoft.com/office/drawing/2014/main" id="{F081A711-FADF-43C7-B831-7C3EFDCE7E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AB8D12-7A2E-9F2F-FF6A-389A45634B1B}"/>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125659405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C547BB3-4CF2-E6FD-04B7-EC6EE8D2AA52}"/>
              </a:ext>
            </a:extLst>
          </p:cNvPr>
          <p:cNvSpPr>
            <a:spLocks noGrp="1"/>
          </p:cNvSpPr>
          <p:nvPr>
            <p:ph type="title" orient="vert"/>
          </p:nvPr>
        </p:nvSpPr>
        <p:spPr>
          <a:xfrm>
            <a:off x="9306560" y="519289"/>
            <a:ext cx="2804160" cy="82657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47EED46-D5A8-BE10-5120-2D95AA8A56BB}"/>
              </a:ext>
            </a:extLst>
          </p:cNvPr>
          <p:cNvSpPr>
            <a:spLocks noGrp="1"/>
          </p:cNvSpPr>
          <p:nvPr>
            <p:ph type="body" orient="vert" idx="1"/>
          </p:nvPr>
        </p:nvSpPr>
        <p:spPr>
          <a:xfrm>
            <a:off x="894080" y="519289"/>
            <a:ext cx="8249920" cy="82657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F8E0BF-29F9-1D66-1402-FB6643727050}"/>
              </a:ext>
            </a:extLst>
          </p:cNvPr>
          <p:cNvSpPr>
            <a:spLocks noGrp="1"/>
          </p:cNvSpPr>
          <p:nvPr>
            <p:ph type="dt" sz="half" idx="10"/>
          </p:nvPr>
        </p:nvSpPr>
        <p:spPr/>
        <p:txBody>
          <a:bodyPr/>
          <a:lstStyle/>
          <a:p>
            <a:fld id="{3A499FF1-6050-43C7-BCBF-3584ACFFC7CC}" type="datetimeFigureOut">
              <a:rPr lang="en-US" smtClean="0"/>
              <a:t>4/7/2025</a:t>
            </a:fld>
            <a:endParaRPr lang="en-US"/>
          </a:p>
        </p:txBody>
      </p:sp>
      <p:sp>
        <p:nvSpPr>
          <p:cNvPr id="5" name="Footer Placeholder 4">
            <a:extLst>
              <a:ext uri="{FF2B5EF4-FFF2-40B4-BE49-F238E27FC236}">
                <a16:creationId xmlns:a16="http://schemas.microsoft.com/office/drawing/2014/main" id="{DAE93D86-DF29-D85E-D788-A71AF3EAA4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57DD63-517F-16BD-D7DD-172A1B099404}"/>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218306854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D02BC-5A24-47F7-A4DF-B93FBC0C51B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8E9219E-EE74-4093-94D6-F663E059C504}"/>
              </a:ext>
            </a:extLst>
          </p:cNvPr>
          <p:cNvSpPr>
            <a:spLocks noGrp="1"/>
          </p:cNvSpPr>
          <p:nvPr>
            <p:ph idx="1"/>
          </p:nvPr>
        </p:nvSpPr>
        <p:spPr>
          <a:xfrm>
            <a:off x="894080" y="2744013"/>
            <a:ext cx="11216640" cy="6047232"/>
          </a:xfrm>
        </p:spPr>
        <p:txBody>
          <a:bodyPr>
            <a:normAutofit/>
          </a:bodyPr>
          <a:lstStyle>
            <a:lvl1pPr>
              <a:defRPr sz="2240"/>
            </a:lvl1pPr>
            <a:lvl2pPr>
              <a:defRPr sz="1920"/>
            </a:lvl2pPr>
            <a:lvl3pPr>
              <a:defRPr sz="1600"/>
            </a:lvl3pPr>
            <a:lvl4pPr>
              <a:defRPr sz="1440"/>
            </a:lvl4pPr>
            <a:lvl5pPr>
              <a:defRPr sz="144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A61642-BFBA-48AE-A29C-C2AA7386AE95}"/>
              </a:ext>
            </a:extLst>
          </p:cNvPr>
          <p:cNvSpPr>
            <a:spLocks noGrp="1"/>
          </p:cNvSpPr>
          <p:nvPr>
            <p:ph type="dt" sz="half" idx="10"/>
          </p:nvPr>
        </p:nvSpPr>
        <p:spPr/>
        <p:txBody>
          <a:bodyPr/>
          <a:lstStyle/>
          <a:p>
            <a:fld id="{72345051-2045-45DA-935E-2E3CA1A69ADC}" type="datetimeFigureOut">
              <a:rPr lang="en-US" smtClean="0"/>
              <a:t>4/7/2025</a:t>
            </a:fld>
            <a:endParaRPr lang="en-US"/>
          </a:p>
        </p:txBody>
      </p:sp>
      <p:sp>
        <p:nvSpPr>
          <p:cNvPr id="5" name="Footer Placeholder 4">
            <a:extLst>
              <a:ext uri="{FF2B5EF4-FFF2-40B4-BE49-F238E27FC236}">
                <a16:creationId xmlns:a16="http://schemas.microsoft.com/office/drawing/2014/main" id="{2AD2029B-6646-4DBF-A302-76A513FC64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6D4DFD-766F-4E45-A00C-2B5E8CE9A908}"/>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7" descr="Tag=AccentColor&#10;Flavor=Light&#10;Target=FillAndLine">
            <a:extLst>
              <a:ext uri="{FF2B5EF4-FFF2-40B4-BE49-F238E27FC236}">
                <a16:creationId xmlns:a16="http://schemas.microsoft.com/office/drawing/2014/main" id="{EBDD1931-9E86-4402-9A68-33A2D9EFB198}"/>
              </a:ext>
            </a:extLst>
          </p:cNvPr>
          <p:cNvSpPr/>
          <p:nvPr/>
        </p:nvSpPr>
        <p:spPr>
          <a:xfrm>
            <a:off x="894079" y="2431898"/>
            <a:ext cx="11216640" cy="39014"/>
          </a:xfrm>
          <a:custGeom>
            <a:avLst/>
            <a:gdLst>
              <a:gd name="connsiteX0" fmla="*/ 0 w 11216640"/>
              <a:gd name="connsiteY0" fmla="*/ 0 h 39014"/>
              <a:gd name="connsiteX1" fmla="*/ 476707 w 11216640"/>
              <a:gd name="connsiteY1" fmla="*/ 0 h 39014"/>
              <a:gd name="connsiteX2" fmla="*/ 1177747 w 11216640"/>
              <a:gd name="connsiteY2" fmla="*/ 0 h 39014"/>
              <a:gd name="connsiteX3" fmla="*/ 1990953 w 11216640"/>
              <a:gd name="connsiteY3" fmla="*/ 0 h 39014"/>
              <a:gd name="connsiteX4" fmla="*/ 2355494 w 11216640"/>
              <a:gd name="connsiteY4" fmla="*/ 0 h 39014"/>
              <a:gd name="connsiteX5" fmla="*/ 2720035 w 11216640"/>
              <a:gd name="connsiteY5" fmla="*/ 0 h 39014"/>
              <a:gd name="connsiteX6" fmla="*/ 3645408 w 11216640"/>
              <a:gd name="connsiteY6" fmla="*/ 0 h 39014"/>
              <a:gd name="connsiteX7" fmla="*/ 4346448 w 11216640"/>
              <a:gd name="connsiteY7" fmla="*/ 0 h 39014"/>
              <a:gd name="connsiteX8" fmla="*/ 4710988 w 11216640"/>
              <a:gd name="connsiteY8" fmla="*/ 0 h 39014"/>
              <a:gd name="connsiteX9" fmla="*/ 5412028 w 11216640"/>
              <a:gd name="connsiteY9" fmla="*/ 0 h 39014"/>
              <a:gd name="connsiteX10" fmla="*/ 6337401 w 11216640"/>
              <a:gd name="connsiteY10" fmla="*/ 0 h 39014"/>
              <a:gd name="connsiteX11" fmla="*/ 6926275 w 11216640"/>
              <a:gd name="connsiteY11" fmla="*/ 0 h 39014"/>
              <a:gd name="connsiteX12" fmla="*/ 7515148 w 11216640"/>
              <a:gd name="connsiteY12" fmla="*/ 0 h 39014"/>
              <a:gd name="connsiteX13" fmla="*/ 8216188 w 11216640"/>
              <a:gd name="connsiteY13" fmla="*/ 0 h 39014"/>
              <a:gd name="connsiteX14" fmla="*/ 9029395 w 11216640"/>
              <a:gd name="connsiteY14" fmla="*/ 0 h 39014"/>
              <a:gd name="connsiteX15" fmla="*/ 9842601 w 11216640"/>
              <a:gd name="connsiteY15" fmla="*/ 0 h 39014"/>
              <a:gd name="connsiteX16" fmla="*/ 11216640 w 11216640"/>
              <a:gd name="connsiteY16" fmla="*/ 0 h 39014"/>
              <a:gd name="connsiteX17" fmla="*/ 11216640 w 11216640"/>
              <a:gd name="connsiteY17" fmla="*/ 39014 h 39014"/>
              <a:gd name="connsiteX18" fmla="*/ 10739932 w 11216640"/>
              <a:gd name="connsiteY18" fmla="*/ 39014 h 39014"/>
              <a:gd name="connsiteX19" fmla="*/ 9814560 w 11216640"/>
              <a:gd name="connsiteY19" fmla="*/ 39014 h 39014"/>
              <a:gd name="connsiteX20" fmla="*/ 9113520 w 11216640"/>
              <a:gd name="connsiteY20" fmla="*/ 39014 h 39014"/>
              <a:gd name="connsiteX21" fmla="*/ 8748979 w 11216640"/>
              <a:gd name="connsiteY21" fmla="*/ 39014 h 39014"/>
              <a:gd name="connsiteX22" fmla="*/ 8047939 w 11216640"/>
              <a:gd name="connsiteY22" fmla="*/ 39014 h 39014"/>
              <a:gd name="connsiteX23" fmla="*/ 7459065 w 11216640"/>
              <a:gd name="connsiteY23" fmla="*/ 39014 h 39014"/>
              <a:gd name="connsiteX24" fmla="*/ 6870192 w 11216640"/>
              <a:gd name="connsiteY24" fmla="*/ 39014 h 39014"/>
              <a:gd name="connsiteX25" fmla="*/ 6281318 w 11216640"/>
              <a:gd name="connsiteY25" fmla="*/ 39014 h 39014"/>
              <a:gd name="connsiteX26" fmla="*/ 5692444 w 11216640"/>
              <a:gd name="connsiteY26" fmla="*/ 39014 h 39014"/>
              <a:gd name="connsiteX27" fmla="*/ 4879238 w 11216640"/>
              <a:gd name="connsiteY27" fmla="*/ 39014 h 39014"/>
              <a:gd name="connsiteX28" fmla="*/ 4178198 w 11216640"/>
              <a:gd name="connsiteY28" fmla="*/ 39014 h 39014"/>
              <a:gd name="connsiteX29" fmla="*/ 3813657 w 11216640"/>
              <a:gd name="connsiteY29" fmla="*/ 39014 h 39014"/>
              <a:gd name="connsiteX30" fmla="*/ 3224784 w 11216640"/>
              <a:gd name="connsiteY30" fmla="*/ 39014 h 39014"/>
              <a:gd name="connsiteX31" fmla="*/ 2411577 w 11216640"/>
              <a:gd name="connsiteY31" fmla="*/ 39014 h 39014"/>
              <a:gd name="connsiteX32" fmla="*/ 1934870 w 11216640"/>
              <a:gd name="connsiteY32" fmla="*/ 39014 h 39014"/>
              <a:gd name="connsiteX33" fmla="*/ 1009497 w 11216640"/>
              <a:gd name="connsiteY33" fmla="*/ 39014 h 39014"/>
              <a:gd name="connsiteX34" fmla="*/ 0 w 11216640"/>
              <a:gd name="connsiteY34" fmla="*/ 39014 h 39014"/>
              <a:gd name="connsiteX35" fmla="*/ 0 w 11216640"/>
              <a:gd name="connsiteY35" fmla="*/ 0 h 39014"/>
              <a:gd name="connsiteX0" fmla="*/ 0 w 11216640"/>
              <a:gd name="connsiteY0" fmla="*/ 0 h 39014"/>
              <a:gd name="connsiteX1" fmla="*/ 588873 w 11216640"/>
              <a:gd name="connsiteY1" fmla="*/ 0 h 39014"/>
              <a:gd name="connsiteX2" fmla="*/ 953414 w 11216640"/>
              <a:gd name="connsiteY2" fmla="*/ 0 h 39014"/>
              <a:gd name="connsiteX3" fmla="*/ 1878787 w 11216640"/>
              <a:gd name="connsiteY3" fmla="*/ 0 h 39014"/>
              <a:gd name="connsiteX4" fmla="*/ 2467660 w 11216640"/>
              <a:gd name="connsiteY4" fmla="*/ 0 h 39014"/>
              <a:gd name="connsiteX5" fmla="*/ 3056534 w 11216640"/>
              <a:gd name="connsiteY5" fmla="*/ 0 h 39014"/>
              <a:gd name="connsiteX6" fmla="*/ 3981907 w 11216640"/>
              <a:gd name="connsiteY6" fmla="*/ 0 h 39014"/>
              <a:gd name="connsiteX7" fmla="*/ 4458614 w 11216640"/>
              <a:gd name="connsiteY7" fmla="*/ 0 h 39014"/>
              <a:gd name="connsiteX8" fmla="*/ 5383987 w 11216640"/>
              <a:gd name="connsiteY8" fmla="*/ 0 h 39014"/>
              <a:gd name="connsiteX9" fmla="*/ 6309360 w 11216640"/>
              <a:gd name="connsiteY9" fmla="*/ 0 h 39014"/>
              <a:gd name="connsiteX10" fmla="*/ 7010400 w 11216640"/>
              <a:gd name="connsiteY10" fmla="*/ 0 h 39014"/>
              <a:gd name="connsiteX11" fmla="*/ 7935772 w 11216640"/>
              <a:gd name="connsiteY11" fmla="*/ 0 h 39014"/>
              <a:gd name="connsiteX12" fmla="*/ 8524646 w 11216640"/>
              <a:gd name="connsiteY12" fmla="*/ 0 h 39014"/>
              <a:gd name="connsiteX13" fmla="*/ 9113520 w 11216640"/>
              <a:gd name="connsiteY13" fmla="*/ 0 h 39014"/>
              <a:gd name="connsiteX14" fmla="*/ 9926726 w 11216640"/>
              <a:gd name="connsiteY14" fmla="*/ 0 h 39014"/>
              <a:gd name="connsiteX15" fmla="*/ 10515600 w 11216640"/>
              <a:gd name="connsiteY15" fmla="*/ 0 h 39014"/>
              <a:gd name="connsiteX16" fmla="*/ 11216640 w 11216640"/>
              <a:gd name="connsiteY16" fmla="*/ 0 h 39014"/>
              <a:gd name="connsiteX17" fmla="*/ 11216640 w 11216640"/>
              <a:gd name="connsiteY17" fmla="*/ 39014 h 39014"/>
              <a:gd name="connsiteX18" fmla="*/ 10403433 w 11216640"/>
              <a:gd name="connsiteY18" fmla="*/ 39014 h 39014"/>
              <a:gd name="connsiteX19" fmla="*/ 10038892 w 11216640"/>
              <a:gd name="connsiteY19" fmla="*/ 39014 h 39014"/>
              <a:gd name="connsiteX20" fmla="*/ 9562185 w 11216640"/>
              <a:gd name="connsiteY20" fmla="*/ 39014 h 39014"/>
              <a:gd name="connsiteX21" fmla="*/ 8636812 w 11216640"/>
              <a:gd name="connsiteY21" fmla="*/ 39014 h 39014"/>
              <a:gd name="connsiteX22" fmla="*/ 7935772 w 11216640"/>
              <a:gd name="connsiteY22" fmla="*/ 39014 h 39014"/>
              <a:gd name="connsiteX23" fmla="*/ 7459065 w 11216640"/>
              <a:gd name="connsiteY23" fmla="*/ 39014 h 39014"/>
              <a:gd name="connsiteX24" fmla="*/ 6758025 w 11216640"/>
              <a:gd name="connsiteY24" fmla="*/ 39014 h 39014"/>
              <a:gd name="connsiteX25" fmla="*/ 6393484 w 11216640"/>
              <a:gd name="connsiteY25" fmla="*/ 39014 h 39014"/>
              <a:gd name="connsiteX26" fmla="*/ 6028944 w 11216640"/>
              <a:gd name="connsiteY26" fmla="*/ 39014 h 39014"/>
              <a:gd name="connsiteX27" fmla="*/ 5327904 w 11216640"/>
              <a:gd name="connsiteY27" fmla="*/ 39014 h 39014"/>
              <a:gd name="connsiteX28" fmla="*/ 4851196 w 11216640"/>
              <a:gd name="connsiteY28" fmla="*/ 39014 h 39014"/>
              <a:gd name="connsiteX29" fmla="*/ 4037990 w 11216640"/>
              <a:gd name="connsiteY29" fmla="*/ 39014 h 39014"/>
              <a:gd name="connsiteX30" fmla="*/ 3561283 w 11216640"/>
              <a:gd name="connsiteY30" fmla="*/ 39014 h 39014"/>
              <a:gd name="connsiteX31" fmla="*/ 2748076 w 11216640"/>
              <a:gd name="connsiteY31" fmla="*/ 39014 h 39014"/>
              <a:gd name="connsiteX32" fmla="*/ 2383536 w 11216640"/>
              <a:gd name="connsiteY32" fmla="*/ 39014 h 39014"/>
              <a:gd name="connsiteX33" fmla="*/ 1570329 w 11216640"/>
              <a:gd name="connsiteY33" fmla="*/ 39014 h 39014"/>
              <a:gd name="connsiteX34" fmla="*/ 1093622 w 11216640"/>
              <a:gd name="connsiteY34" fmla="*/ 39014 h 39014"/>
              <a:gd name="connsiteX35" fmla="*/ 729081 w 11216640"/>
              <a:gd name="connsiteY35" fmla="*/ 39014 h 39014"/>
              <a:gd name="connsiteX36" fmla="*/ 0 w 11216640"/>
              <a:gd name="connsiteY36" fmla="*/ 39014 h 39014"/>
              <a:gd name="connsiteX37" fmla="*/ 0 w 11216640"/>
              <a:gd name="connsiteY37" fmla="*/ 0 h 39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1216640" h="39014" fill="none" extrusionOk="0">
                <a:moveTo>
                  <a:pt x="0" y="0"/>
                </a:moveTo>
                <a:cubicBezTo>
                  <a:pt x="108893" y="-11671"/>
                  <a:pt x="271935" y="20125"/>
                  <a:pt x="476707" y="0"/>
                </a:cubicBezTo>
                <a:cubicBezTo>
                  <a:pt x="678835" y="5401"/>
                  <a:pt x="926150" y="-41037"/>
                  <a:pt x="1177747" y="0"/>
                </a:cubicBezTo>
                <a:cubicBezTo>
                  <a:pt x="1476996" y="33428"/>
                  <a:pt x="1611682" y="4605"/>
                  <a:pt x="1990953" y="0"/>
                </a:cubicBezTo>
                <a:cubicBezTo>
                  <a:pt x="2359793" y="8052"/>
                  <a:pt x="2179355" y="-7630"/>
                  <a:pt x="2355494" y="0"/>
                </a:cubicBezTo>
                <a:cubicBezTo>
                  <a:pt x="2532147" y="-29538"/>
                  <a:pt x="2583560" y="5747"/>
                  <a:pt x="2720035" y="0"/>
                </a:cubicBezTo>
                <a:cubicBezTo>
                  <a:pt x="2806929" y="-9972"/>
                  <a:pt x="3325535" y="-26997"/>
                  <a:pt x="3645408" y="0"/>
                </a:cubicBezTo>
                <a:cubicBezTo>
                  <a:pt x="3991279" y="-9506"/>
                  <a:pt x="4199988" y="-10641"/>
                  <a:pt x="4346448" y="0"/>
                </a:cubicBezTo>
                <a:cubicBezTo>
                  <a:pt x="4516506" y="6083"/>
                  <a:pt x="4567495" y="-3062"/>
                  <a:pt x="4710988" y="0"/>
                </a:cubicBezTo>
                <a:cubicBezTo>
                  <a:pt x="4852393" y="17027"/>
                  <a:pt x="5227106" y="19467"/>
                  <a:pt x="5412028" y="0"/>
                </a:cubicBezTo>
                <a:cubicBezTo>
                  <a:pt x="5609372" y="-13828"/>
                  <a:pt x="5904222" y="68764"/>
                  <a:pt x="6337401" y="0"/>
                </a:cubicBezTo>
                <a:cubicBezTo>
                  <a:pt x="6680991" y="-43178"/>
                  <a:pt x="6734186" y="-11615"/>
                  <a:pt x="6926275" y="0"/>
                </a:cubicBezTo>
                <a:cubicBezTo>
                  <a:pt x="7083009" y="8639"/>
                  <a:pt x="7361402" y="-11297"/>
                  <a:pt x="7515148" y="0"/>
                </a:cubicBezTo>
                <a:cubicBezTo>
                  <a:pt x="7647083" y="11969"/>
                  <a:pt x="8001917" y="27013"/>
                  <a:pt x="8216188" y="0"/>
                </a:cubicBezTo>
                <a:cubicBezTo>
                  <a:pt x="8429682" y="-27210"/>
                  <a:pt x="8838318" y="-45421"/>
                  <a:pt x="9029395" y="0"/>
                </a:cubicBezTo>
                <a:cubicBezTo>
                  <a:pt x="9204456" y="43452"/>
                  <a:pt x="9527868" y="-55525"/>
                  <a:pt x="9842601" y="0"/>
                </a:cubicBezTo>
                <a:cubicBezTo>
                  <a:pt x="10155812" y="3411"/>
                  <a:pt x="10747329" y="54235"/>
                  <a:pt x="11216640" y="0"/>
                </a:cubicBezTo>
                <a:cubicBezTo>
                  <a:pt x="11216266" y="17663"/>
                  <a:pt x="11216777" y="21099"/>
                  <a:pt x="11216640" y="39014"/>
                </a:cubicBezTo>
                <a:cubicBezTo>
                  <a:pt x="11023841" y="20106"/>
                  <a:pt x="10905009" y="38092"/>
                  <a:pt x="10739932" y="39014"/>
                </a:cubicBezTo>
                <a:cubicBezTo>
                  <a:pt x="10585494" y="13040"/>
                  <a:pt x="10196795" y="-46358"/>
                  <a:pt x="9814560" y="39014"/>
                </a:cubicBezTo>
                <a:cubicBezTo>
                  <a:pt x="9484988" y="70482"/>
                  <a:pt x="9459116" y="3008"/>
                  <a:pt x="9113520" y="39014"/>
                </a:cubicBezTo>
                <a:cubicBezTo>
                  <a:pt x="8770676" y="79178"/>
                  <a:pt x="8852163" y="42487"/>
                  <a:pt x="8748979" y="39014"/>
                </a:cubicBezTo>
                <a:cubicBezTo>
                  <a:pt x="8688566" y="26937"/>
                  <a:pt x="8312696" y="-41877"/>
                  <a:pt x="8047939" y="39014"/>
                </a:cubicBezTo>
                <a:cubicBezTo>
                  <a:pt x="7765219" y="70115"/>
                  <a:pt x="7590485" y="69827"/>
                  <a:pt x="7459065" y="39014"/>
                </a:cubicBezTo>
                <a:cubicBezTo>
                  <a:pt x="7334225" y="23438"/>
                  <a:pt x="7119650" y="9151"/>
                  <a:pt x="6870192" y="39014"/>
                </a:cubicBezTo>
                <a:cubicBezTo>
                  <a:pt x="6634763" y="47757"/>
                  <a:pt x="6434291" y="52297"/>
                  <a:pt x="6281318" y="39014"/>
                </a:cubicBezTo>
                <a:cubicBezTo>
                  <a:pt x="6135752" y="24126"/>
                  <a:pt x="5982817" y="49832"/>
                  <a:pt x="5692444" y="39014"/>
                </a:cubicBezTo>
                <a:cubicBezTo>
                  <a:pt x="5462887" y="20310"/>
                  <a:pt x="5160598" y="66741"/>
                  <a:pt x="4879238" y="39014"/>
                </a:cubicBezTo>
                <a:cubicBezTo>
                  <a:pt x="4579874" y="11488"/>
                  <a:pt x="4428999" y="36130"/>
                  <a:pt x="4178198" y="39014"/>
                </a:cubicBezTo>
                <a:cubicBezTo>
                  <a:pt x="3954796" y="36325"/>
                  <a:pt x="3906501" y="53101"/>
                  <a:pt x="3813657" y="39014"/>
                </a:cubicBezTo>
                <a:cubicBezTo>
                  <a:pt x="3729074" y="26779"/>
                  <a:pt x="3421346" y="64714"/>
                  <a:pt x="3224784" y="39014"/>
                </a:cubicBezTo>
                <a:cubicBezTo>
                  <a:pt x="3080936" y="-16882"/>
                  <a:pt x="2793584" y="-3772"/>
                  <a:pt x="2411577" y="39014"/>
                </a:cubicBezTo>
                <a:cubicBezTo>
                  <a:pt x="2064401" y="32300"/>
                  <a:pt x="2141684" y="12034"/>
                  <a:pt x="1934870" y="39014"/>
                </a:cubicBezTo>
                <a:cubicBezTo>
                  <a:pt x="1764332" y="64271"/>
                  <a:pt x="1271716" y="40203"/>
                  <a:pt x="1009497" y="39014"/>
                </a:cubicBezTo>
                <a:cubicBezTo>
                  <a:pt x="719499" y="-64276"/>
                  <a:pt x="438584" y="91631"/>
                  <a:pt x="0" y="39014"/>
                </a:cubicBezTo>
                <a:cubicBezTo>
                  <a:pt x="-2118" y="21186"/>
                  <a:pt x="665" y="9521"/>
                  <a:pt x="0" y="0"/>
                </a:cubicBezTo>
                <a:close/>
              </a:path>
              <a:path w="11216640" h="39014" stroke="0" extrusionOk="0">
                <a:moveTo>
                  <a:pt x="0" y="0"/>
                </a:moveTo>
                <a:cubicBezTo>
                  <a:pt x="240237" y="15259"/>
                  <a:pt x="348195" y="37936"/>
                  <a:pt x="588873" y="0"/>
                </a:cubicBezTo>
                <a:cubicBezTo>
                  <a:pt x="826231" y="-28589"/>
                  <a:pt x="816114" y="-20909"/>
                  <a:pt x="953414" y="0"/>
                </a:cubicBezTo>
                <a:cubicBezTo>
                  <a:pt x="1159902" y="48836"/>
                  <a:pt x="1595613" y="15359"/>
                  <a:pt x="1878787" y="0"/>
                </a:cubicBezTo>
                <a:cubicBezTo>
                  <a:pt x="2219280" y="23864"/>
                  <a:pt x="2258950" y="6533"/>
                  <a:pt x="2467660" y="0"/>
                </a:cubicBezTo>
                <a:cubicBezTo>
                  <a:pt x="2674366" y="-14422"/>
                  <a:pt x="2913719" y="-45636"/>
                  <a:pt x="3056534" y="0"/>
                </a:cubicBezTo>
                <a:cubicBezTo>
                  <a:pt x="3182566" y="54973"/>
                  <a:pt x="3623498" y="57661"/>
                  <a:pt x="3981907" y="0"/>
                </a:cubicBezTo>
                <a:cubicBezTo>
                  <a:pt x="4401530" y="-37431"/>
                  <a:pt x="4283001" y="-16498"/>
                  <a:pt x="4458614" y="0"/>
                </a:cubicBezTo>
                <a:cubicBezTo>
                  <a:pt x="4670425" y="11287"/>
                  <a:pt x="5009751" y="49739"/>
                  <a:pt x="5383987" y="0"/>
                </a:cubicBezTo>
                <a:cubicBezTo>
                  <a:pt x="5686071" y="30350"/>
                  <a:pt x="6085154" y="-16894"/>
                  <a:pt x="6309360" y="0"/>
                </a:cubicBezTo>
                <a:cubicBezTo>
                  <a:pt x="6600897" y="14796"/>
                  <a:pt x="6708558" y="12759"/>
                  <a:pt x="7010400" y="0"/>
                </a:cubicBezTo>
                <a:cubicBezTo>
                  <a:pt x="7274283" y="-1354"/>
                  <a:pt x="7599019" y="8795"/>
                  <a:pt x="7935772" y="0"/>
                </a:cubicBezTo>
                <a:cubicBezTo>
                  <a:pt x="8279759" y="15076"/>
                  <a:pt x="8367563" y="-5782"/>
                  <a:pt x="8524646" y="0"/>
                </a:cubicBezTo>
                <a:cubicBezTo>
                  <a:pt x="8649691" y="18687"/>
                  <a:pt x="8840367" y="-19776"/>
                  <a:pt x="9113520" y="0"/>
                </a:cubicBezTo>
                <a:cubicBezTo>
                  <a:pt x="9377176" y="27046"/>
                  <a:pt x="9567544" y="56910"/>
                  <a:pt x="9926726" y="0"/>
                </a:cubicBezTo>
                <a:cubicBezTo>
                  <a:pt x="10267446" y="-68386"/>
                  <a:pt x="10375296" y="-41606"/>
                  <a:pt x="10515600" y="0"/>
                </a:cubicBezTo>
                <a:cubicBezTo>
                  <a:pt x="10645048" y="43666"/>
                  <a:pt x="11073181" y="25402"/>
                  <a:pt x="11216640" y="0"/>
                </a:cubicBezTo>
                <a:cubicBezTo>
                  <a:pt x="11218199" y="7503"/>
                  <a:pt x="11216835" y="28974"/>
                  <a:pt x="11216640" y="39014"/>
                </a:cubicBezTo>
                <a:cubicBezTo>
                  <a:pt x="11000415" y="72785"/>
                  <a:pt x="10765971" y="-20211"/>
                  <a:pt x="10403433" y="39014"/>
                </a:cubicBezTo>
                <a:cubicBezTo>
                  <a:pt x="10062329" y="74714"/>
                  <a:pt x="10133540" y="36530"/>
                  <a:pt x="10038892" y="39014"/>
                </a:cubicBezTo>
                <a:cubicBezTo>
                  <a:pt x="9971928" y="54786"/>
                  <a:pt x="9802143" y="57617"/>
                  <a:pt x="9562185" y="39014"/>
                </a:cubicBezTo>
                <a:cubicBezTo>
                  <a:pt x="9347961" y="61046"/>
                  <a:pt x="8837086" y="88651"/>
                  <a:pt x="8636812" y="39014"/>
                </a:cubicBezTo>
                <a:cubicBezTo>
                  <a:pt x="8446525" y="-7219"/>
                  <a:pt x="8152465" y="57847"/>
                  <a:pt x="7935772" y="39014"/>
                </a:cubicBezTo>
                <a:cubicBezTo>
                  <a:pt x="7763723" y="-7103"/>
                  <a:pt x="7632686" y="35506"/>
                  <a:pt x="7459065" y="39014"/>
                </a:cubicBezTo>
                <a:cubicBezTo>
                  <a:pt x="7292361" y="36428"/>
                  <a:pt x="6973278" y="82417"/>
                  <a:pt x="6758025" y="39014"/>
                </a:cubicBezTo>
                <a:cubicBezTo>
                  <a:pt x="6553367" y="4001"/>
                  <a:pt x="6508868" y="8356"/>
                  <a:pt x="6393484" y="39014"/>
                </a:cubicBezTo>
                <a:cubicBezTo>
                  <a:pt x="6281527" y="58362"/>
                  <a:pt x="6178430" y="45956"/>
                  <a:pt x="6028944" y="39014"/>
                </a:cubicBezTo>
                <a:cubicBezTo>
                  <a:pt x="5885207" y="29606"/>
                  <a:pt x="5539923" y="-34528"/>
                  <a:pt x="5327904" y="39014"/>
                </a:cubicBezTo>
                <a:cubicBezTo>
                  <a:pt x="5116412" y="89789"/>
                  <a:pt x="4956324" y="27486"/>
                  <a:pt x="4851196" y="39014"/>
                </a:cubicBezTo>
                <a:cubicBezTo>
                  <a:pt x="4729183" y="16538"/>
                  <a:pt x="4452967" y="87092"/>
                  <a:pt x="4037990" y="39014"/>
                </a:cubicBezTo>
                <a:cubicBezTo>
                  <a:pt x="3632448" y="43999"/>
                  <a:pt x="3779213" y="67166"/>
                  <a:pt x="3561283" y="39014"/>
                </a:cubicBezTo>
                <a:cubicBezTo>
                  <a:pt x="3320891" y="32479"/>
                  <a:pt x="2968569" y="43226"/>
                  <a:pt x="2748076" y="39014"/>
                </a:cubicBezTo>
                <a:cubicBezTo>
                  <a:pt x="2526926" y="14000"/>
                  <a:pt x="2502883" y="20518"/>
                  <a:pt x="2383536" y="39014"/>
                </a:cubicBezTo>
                <a:cubicBezTo>
                  <a:pt x="2279142" y="101104"/>
                  <a:pt x="1958148" y="49979"/>
                  <a:pt x="1570329" y="39014"/>
                </a:cubicBezTo>
                <a:cubicBezTo>
                  <a:pt x="1246035" y="-2942"/>
                  <a:pt x="1296792" y="52210"/>
                  <a:pt x="1093622" y="39014"/>
                </a:cubicBezTo>
                <a:cubicBezTo>
                  <a:pt x="903054" y="24168"/>
                  <a:pt x="903163" y="25625"/>
                  <a:pt x="729081" y="39014"/>
                </a:cubicBezTo>
                <a:cubicBezTo>
                  <a:pt x="544311" y="52806"/>
                  <a:pt x="306926" y="42835"/>
                  <a:pt x="0" y="39014"/>
                </a:cubicBezTo>
                <a:cubicBezTo>
                  <a:pt x="435" y="27853"/>
                  <a:pt x="-1193" y="15714"/>
                  <a:pt x="0" y="0"/>
                </a:cubicBezTo>
                <a:close/>
              </a:path>
              <a:path w="11216640" h="39014" fill="none" stroke="0" extrusionOk="0">
                <a:moveTo>
                  <a:pt x="0" y="0"/>
                </a:moveTo>
                <a:cubicBezTo>
                  <a:pt x="121504" y="-24204"/>
                  <a:pt x="239214" y="722"/>
                  <a:pt x="476707" y="0"/>
                </a:cubicBezTo>
                <a:cubicBezTo>
                  <a:pt x="695341" y="13268"/>
                  <a:pt x="845839" y="-8408"/>
                  <a:pt x="1177747" y="0"/>
                </a:cubicBezTo>
                <a:cubicBezTo>
                  <a:pt x="1439730" y="27873"/>
                  <a:pt x="1594559" y="5471"/>
                  <a:pt x="1990953" y="0"/>
                </a:cubicBezTo>
                <a:cubicBezTo>
                  <a:pt x="2353822" y="-19762"/>
                  <a:pt x="2219608" y="35959"/>
                  <a:pt x="2355494" y="0"/>
                </a:cubicBezTo>
                <a:cubicBezTo>
                  <a:pt x="2544555" y="-15453"/>
                  <a:pt x="2586914" y="1372"/>
                  <a:pt x="2720035" y="0"/>
                </a:cubicBezTo>
                <a:cubicBezTo>
                  <a:pt x="2816295" y="-20651"/>
                  <a:pt x="3281780" y="27020"/>
                  <a:pt x="3645408" y="0"/>
                </a:cubicBezTo>
                <a:cubicBezTo>
                  <a:pt x="3982708" y="-37947"/>
                  <a:pt x="4160535" y="14167"/>
                  <a:pt x="4346448" y="0"/>
                </a:cubicBezTo>
                <a:cubicBezTo>
                  <a:pt x="4522773" y="12775"/>
                  <a:pt x="4571401" y="9702"/>
                  <a:pt x="4710988" y="0"/>
                </a:cubicBezTo>
                <a:cubicBezTo>
                  <a:pt x="4826914" y="-12989"/>
                  <a:pt x="5266618" y="55935"/>
                  <a:pt x="5412028" y="0"/>
                </a:cubicBezTo>
                <a:cubicBezTo>
                  <a:pt x="5612085" y="9884"/>
                  <a:pt x="5991598" y="101449"/>
                  <a:pt x="6337401" y="0"/>
                </a:cubicBezTo>
                <a:cubicBezTo>
                  <a:pt x="6696798" y="-33170"/>
                  <a:pt x="6742982" y="14739"/>
                  <a:pt x="6926275" y="0"/>
                </a:cubicBezTo>
                <a:cubicBezTo>
                  <a:pt x="7132679" y="-17172"/>
                  <a:pt x="7365088" y="-41526"/>
                  <a:pt x="7515148" y="0"/>
                </a:cubicBezTo>
                <a:cubicBezTo>
                  <a:pt x="7659684" y="31311"/>
                  <a:pt x="7941201" y="228"/>
                  <a:pt x="8216188" y="0"/>
                </a:cubicBezTo>
                <a:cubicBezTo>
                  <a:pt x="8450469" y="-25096"/>
                  <a:pt x="8828964" y="-90268"/>
                  <a:pt x="9029395" y="0"/>
                </a:cubicBezTo>
                <a:cubicBezTo>
                  <a:pt x="9215700" y="-26297"/>
                  <a:pt x="9455393" y="45325"/>
                  <a:pt x="9842601" y="0"/>
                </a:cubicBezTo>
                <a:cubicBezTo>
                  <a:pt x="10126268" y="58375"/>
                  <a:pt x="10805065" y="-5605"/>
                  <a:pt x="11216640" y="0"/>
                </a:cubicBezTo>
                <a:cubicBezTo>
                  <a:pt x="11216819" y="18042"/>
                  <a:pt x="11217301" y="20447"/>
                  <a:pt x="11216640" y="39014"/>
                </a:cubicBezTo>
                <a:cubicBezTo>
                  <a:pt x="11027682" y="30529"/>
                  <a:pt x="10886248" y="45182"/>
                  <a:pt x="10739932" y="39014"/>
                </a:cubicBezTo>
                <a:cubicBezTo>
                  <a:pt x="10591212" y="66711"/>
                  <a:pt x="10113377" y="23362"/>
                  <a:pt x="9814560" y="39014"/>
                </a:cubicBezTo>
                <a:cubicBezTo>
                  <a:pt x="9484751" y="59326"/>
                  <a:pt x="9442672" y="3660"/>
                  <a:pt x="9113520" y="39014"/>
                </a:cubicBezTo>
                <a:cubicBezTo>
                  <a:pt x="8775548" y="78591"/>
                  <a:pt x="8839658" y="56790"/>
                  <a:pt x="8748979" y="39014"/>
                </a:cubicBezTo>
                <a:cubicBezTo>
                  <a:pt x="8641048" y="57129"/>
                  <a:pt x="8277102" y="-43289"/>
                  <a:pt x="8047939" y="39014"/>
                </a:cubicBezTo>
                <a:cubicBezTo>
                  <a:pt x="7800093" y="75192"/>
                  <a:pt x="7580637" y="32569"/>
                  <a:pt x="7459065" y="39014"/>
                </a:cubicBezTo>
                <a:cubicBezTo>
                  <a:pt x="7372545" y="41523"/>
                  <a:pt x="7100362" y="14191"/>
                  <a:pt x="6870192" y="39014"/>
                </a:cubicBezTo>
                <a:cubicBezTo>
                  <a:pt x="6621318" y="83996"/>
                  <a:pt x="6423948" y="33220"/>
                  <a:pt x="6281318" y="39014"/>
                </a:cubicBezTo>
                <a:cubicBezTo>
                  <a:pt x="6143643" y="20182"/>
                  <a:pt x="5966425" y="26924"/>
                  <a:pt x="5692444" y="39014"/>
                </a:cubicBezTo>
                <a:cubicBezTo>
                  <a:pt x="5416579" y="7503"/>
                  <a:pt x="5185090" y="34928"/>
                  <a:pt x="4879238" y="39014"/>
                </a:cubicBezTo>
                <a:cubicBezTo>
                  <a:pt x="4575849" y="31130"/>
                  <a:pt x="4414961" y="74379"/>
                  <a:pt x="4178198" y="39014"/>
                </a:cubicBezTo>
                <a:cubicBezTo>
                  <a:pt x="3965093" y="38060"/>
                  <a:pt x="3900251" y="60228"/>
                  <a:pt x="3813657" y="39014"/>
                </a:cubicBezTo>
                <a:cubicBezTo>
                  <a:pt x="3738568" y="24561"/>
                  <a:pt x="3394758" y="56052"/>
                  <a:pt x="3224784" y="39014"/>
                </a:cubicBezTo>
                <a:cubicBezTo>
                  <a:pt x="3114054" y="14768"/>
                  <a:pt x="2795035" y="76625"/>
                  <a:pt x="2411577" y="39014"/>
                </a:cubicBezTo>
                <a:cubicBezTo>
                  <a:pt x="2058242" y="32197"/>
                  <a:pt x="2133880" y="32334"/>
                  <a:pt x="1934870" y="39014"/>
                </a:cubicBezTo>
                <a:cubicBezTo>
                  <a:pt x="1767134" y="82584"/>
                  <a:pt x="1260398" y="61483"/>
                  <a:pt x="1009497" y="39014"/>
                </a:cubicBezTo>
                <a:cubicBezTo>
                  <a:pt x="706480" y="53569"/>
                  <a:pt x="447234" y="43628"/>
                  <a:pt x="0" y="39014"/>
                </a:cubicBezTo>
                <a:cubicBezTo>
                  <a:pt x="463" y="21539"/>
                  <a:pt x="-482" y="8048"/>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0">
              <a:solidFill>
                <a:schemeClr val="tx1"/>
              </a:solidFill>
            </a:endParaRPr>
          </a:p>
        </p:txBody>
      </p:sp>
    </p:spTree>
    <p:extLst>
      <p:ext uri="{BB962C8B-B14F-4D97-AF65-F5344CB8AC3E}">
        <p14:creationId xmlns:p14="http://schemas.microsoft.com/office/powerpoint/2010/main" val="64906346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0AAD-80AF-40E7-BE3F-43D32FC68ED4}"/>
              </a:ext>
            </a:extLst>
          </p:cNvPr>
          <p:cNvSpPr>
            <a:spLocks noGrp="1"/>
          </p:cNvSpPr>
          <p:nvPr>
            <p:ph type="ctrTitle"/>
          </p:nvPr>
        </p:nvSpPr>
        <p:spPr>
          <a:xfrm>
            <a:off x="1625600" y="1596249"/>
            <a:ext cx="9753600" cy="3395698"/>
          </a:xfrm>
        </p:spPr>
        <p:txBody>
          <a:bodyPr anchor="b"/>
          <a:lstStyle>
            <a:lvl1pPr algn="l">
              <a:defRPr sz="6400" b="1" i="0" cap="all" baseline="0"/>
            </a:lvl1pPr>
          </a:lstStyle>
          <a:p>
            <a:r>
              <a:rPr lang="en-US"/>
              <a:t>Click to edit Master title style</a:t>
            </a:r>
          </a:p>
        </p:txBody>
      </p:sp>
      <p:sp>
        <p:nvSpPr>
          <p:cNvPr id="3" name="Subtitle 2">
            <a:extLst>
              <a:ext uri="{FF2B5EF4-FFF2-40B4-BE49-F238E27FC236}">
                <a16:creationId xmlns:a16="http://schemas.microsoft.com/office/drawing/2014/main" id="{EC80FBD9-0977-4B2B-9318-30774BB0947C}"/>
              </a:ext>
            </a:extLst>
          </p:cNvPr>
          <p:cNvSpPr>
            <a:spLocks noGrp="1"/>
          </p:cNvSpPr>
          <p:nvPr>
            <p:ph type="subTitle" idx="1"/>
          </p:nvPr>
        </p:nvSpPr>
        <p:spPr>
          <a:xfrm>
            <a:off x="1625600" y="5122898"/>
            <a:ext cx="9753600" cy="2354862"/>
          </a:xfrm>
        </p:spPr>
        <p:txBody>
          <a:bodyPr/>
          <a:lstStyle>
            <a:lvl1pPr marL="0" indent="0" algn="l">
              <a:buNone/>
              <a:defRPr sz="256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a:extLst>
              <a:ext uri="{FF2B5EF4-FFF2-40B4-BE49-F238E27FC236}">
                <a16:creationId xmlns:a16="http://schemas.microsoft.com/office/drawing/2014/main" id="{9CE66DA5-7751-4D3D-B753-58DF3B418763}"/>
              </a:ext>
            </a:extLst>
          </p:cNvPr>
          <p:cNvSpPr>
            <a:spLocks noGrp="1"/>
          </p:cNvSpPr>
          <p:nvPr>
            <p:ph type="dt" sz="half" idx="10"/>
          </p:nvPr>
        </p:nvSpPr>
        <p:spPr/>
        <p:txBody>
          <a:bodyPr/>
          <a:lstStyle/>
          <a:p>
            <a:fld id="{6A4B53A7-3209-46A6-9454-F38EAC8F11E7}" type="datetimeFigureOut">
              <a:rPr lang="en-US" smtClean="0"/>
              <a:t>4/7/2025</a:t>
            </a:fld>
            <a:endParaRPr lang="en-US"/>
          </a:p>
        </p:txBody>
      </p:sp>
      <p:sp>
        <p:nvSpPr>
          <p:cNvPr id="5" name="Footer Placeholder 4">
            <a:extLst>
              <a:ext uri="{FF2B5EF4-FFF2-40B4-BE49-F238E27FC236}">
                <a16:creationId xmlns:a16="http://schemas.microsoft.com/office/drawing/2014/main" id="{7F8C2A2A-62DB-40C0-8AE7-CB9B98649B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01EAA4-F44C-4C1F-B8E3-1A3005300F50}"/>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11" name="Straight Connector 10">
            <a:extLst>
              <a:ext uri="{FF2B5EF4-FFF2-40B4-BE49-F238E27FC236}">
                <a16:creationId xmlns:a16="http://schemas.microsoft.com/office/drawing/2014/main" id="{D1B787A8-0D67-4B7E-9B48-86BD906AB6B5}"/>
              </a:ext>
            </a:extLst>
          </p:cNvPr>
          <p:cNvCxnSpPr>
            <a:cxnSpLocks/>
          </p:cNvCxnSpPr>
          <p:nvPr/>
        </p:nvCxnSpPr>
        <p:spPr>
          <a:xfrm>
            <a:off x="763616" y="1584428"/>
            <a:ext cx="0" cy="8157350"/>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816370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6CF8C-1EA0-4E47-AC60-CAC3B80A3C5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28CABF8-19D8-4F3C-994F-4D35EC7A2C3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97BB2D-4E2C-4490-A2A3-4B68BCC5D2F9}"/>
              </a:ext>
            </a:extLst>
          </p:cNvPr>
          <p:cNvSpPr>
            <a:spLocks noGrp="1"/>
          </p:cNvSpPr>
          <p:nvPr>
            <p:ph type="dt" sz="half" idx="10"/>
          </p:nvPr>
        </p:nvSpPr>
        <p:spPr/>
        <p:txBody>
          <a:bodyPr/>
          <a:lstStyle/>
          <a:p>
            <a:fld id="{6A4B53A7-3209-46A6-9454-F38EAC8F11E7}" type="datetimeFigureOut">
              <a:rPr lang="en-US" smtClean="0"/>
              <a:t>4/7/2025</a:t>
            </a:fld>
            <a:endParaRPr lang="en-US"/>
          </a:p>
        </p:txBody>
      </p:sp>
      <p:sp>
        <p:nvSpPr>
          <p:cNvPr id="5" name="Footer Placeholder 4">
            <a:extLst>
              <a:ext uri="{FF2B5EF4-FFF2-40B4-BE49-F238E27FC236}">
                <a16:creationId xmlns:a16="http://schemas.microsoft.com/office/drawing/2014/main" id="{6140F15D-DD72-46D5-BF0F-F506471070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66FD4D-815A-431C-ADEF-DE6F236F617F}"/>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7" name="Straight Connector 6">
            <a:extLst>
              <a:ext uri="{FF2B5EF4-FFF2-40B4-BE49-F238E27FC236}">
                <a16:creationId xmlns:a16="http://schemas.microsoft.com/office/drawing/2014/main" id="{5C05CAAB-DBA2-4548-AD5F-01BB97FBB207}"/>
              </a:ext>
            </a:extLst>
          </p:cNvPr>
          <p:cNvCxnSpPr>
            <a:cxnSpLocks/>
          </p:cNvCxnSpPr>
          <p:nvPr/>
        </p:nvCxnSpPr>
        <p:spPr>
          <a:xfrm>
            <a:off x="763616" y="507467"/>
            <a:ext cx="0" cy="923431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4899342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FC2D1-D3FE-4B37-8740-57444421FDBF}"/>
              </a:ext>
            </a:extLst>
          </p:cNvPr>
          <p:cNvSpPr>
            <a:spLocks noGrp="1"/>
          </p:cNvSpPr>
          <p:nvPr>
            <p:ph type="title"/>
          </p:nvPr>
        </p:nvSpPr>
        <p:spPr>
          <a:xfrm>
            <a:off x="887307" y="2431628"/>
            <a:ext cx="11216640" cy="4057226"/>
          </a:xfrm>
        </p:spPr>
        <p:txBody>
          <a:bodyPr anchor="b"/>
          <a:lstStyle>
            <a:lvl1pPr>
              <a:defRPr sz="6400" b="1" i="0" cap="all" baseline="0"/>
            </a:lvl1pPr>
          </a:lstStyle>
          <a:p>
            <a:r>
              <a:rPr lang="en-US"/>
              <a:t>Click to edit Master title style</a:t>
            </a:r>
          </a:p>
        </p:txBody>
      </p:sp>
      <p:sp>
        <p:nvSpPr>
          <p:cNvPr id="3" name="Text Placeholder 2">
            <a:extLst>
              <a:ext uri="{FF2B5EF4-FFF2-40B4-BE49-F238E27FC236}">
                <a16:creationId xmlns:a16="http://schemas.microsoft.com/office/drawing/2014/main" id="{BA5AF550-086C-426E-A374-85DB39570177}"/>
              </a:ext>
            </a:extLst>
          </p:cNvPr>
          <p:cNvSpPr>
            <a:spLocks noGrp="1"/>
          </p:cNvSpPr>
          <p:nvPr>
            <p:ph type="body" idx="1"/>
          </p:nvPr>
        </p:nvSpPr>
        <p:spPr>
          <a:xfrm>
            <a:off x="887307" y="6527237"/>
            <a:ext cx="11216640" cy="2133599"/>
          </a:xfrm>
        </p:spPr>
        <p:txBody>
          <a:bodyPr/>
          <a:lstStyle>
            <a:lvl1pPr marL="0" indent="0">
              <a:buNone/>
              <a:defRPr sz="2560">
                <a:solidFill>
                  <a:schemeClr val="tx1">
                    <a:tint val="75000"/>
                  </a:schemeClr>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9A58988-AD39-4AE9-8E6A-0907F0BE2673}"/>
              </a:ext>
            </a:extLst>
          </p:cNvPr>
          <p:cNvSpPr>
            <a:spLocks noGrp="1"/>
          </p:cNvSpPr>
          <p:nvPr>
            <p:ph type="dt" sz="half" idx="10"/>
          </p:nvPr>
        </p:nvSpPr>
        <p:spPr/>
        <p:txBody>
          <a:bodyPr/>
          <a:lstStyle/>
          <a:p>
            <a:fld id="{6A4B53A7-3209-46A6-9454-F38EAC8F11E7}" type="datetimeFigureOut">
              <a:rPr lang="en-US" smtClean="0"/>
              <a:t>4/7/2025</a:t>
            </a:fld>
            <a:endParaRPr lang="en-US"/>
          </a:p>
        </p:txBody>
      </p:sp>
      <p:sp>
        <p:nvSpPr>
          <p:cNvPr id="5" name="Footer Placeholder 4">
            <a:extLst>
              <a:ext uri="{FF2B5EF4-FFF2-40B4-BE49-F238E27FC236}">
                <a16:creationId xmlns:a16="http://schemas.microsoft.com/office/drawing/2014/main" id="{1D366319-82EE-408E-819F-8F8E6DBA7A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21C8A6-777F-496D-8620-AE52BFC33FC4}"/>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9" name="Straight Connector 8">
            <a:extLst>
              <a:ext uri="{FF2B5EF4-FFF2-40B4-BE49-F238E27FC236}">
                <a16:creationId xmlns:a16="http://schemas.microsoft.com/office/drawing/2014/main" id="{C031F83B-57A8-4533-981C-D1FFAD2B6B6F}"/>
              </a:ext>
            </a:extLst>
          </p:cNvPr>
          <p:cNvCxnSpPr>
            <a:cxnSpLocks/>
          </p:cNvCxnSpPr>
          <p:nvPr/>
        </p:nvCxnSpPr>
        <p:spPr>
          <a:xfrm>
            <a:off x="763616" y="2419804"/>
            <a:ext cx="0" cy="7321973"/>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178314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57166-6921-4546-BA2C-99E464681F4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95B9122-6371-4049-B57A-33DED7DA2F76}"/>
              </a:ext>
            </a:extLst>
          </p:cNvPr>
          <p:cNvSpPr>
            <a:spLocks noGrp="1"/>
          </p:cNvSpPr>
          <p:nvPr>
            <p:ph sz="half" idx="1"/>
          </p:nvPr>
        </p:nvSpPr>
        <p:spPr>
          <a:xfrm>
            <a:off x="8940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A14555D-0753-4312-A26B-2338813F9BB1}"/>
              </a:ext>
            </a:extLst>
          </p:cNvPr>
          <p:cNvSpPr>
            <a:spLocks noGrp="1"/>
          </p:cNvSpPr>
          <p:nvPr>
            <p:ph sz="half" idx="2"/>
          </p:nvPr>
        </p:nvSpPr>
        <p:spPr>
          <a:xfrm>
            <a:off x="65836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3D8FDCB-69DA-4A8F-8B91-5CFF77897C27}"/>
              </a:ext>
            </a:extLst>
          </p:cNvPr>
          <p:cNvSpPr>
            <a:spLocks noGrp="1"/>
          </p:cNvSpPr>
          <p:nvPr>
            <p:ph type="dt" sz="half" idx="10"/>
          </p:nvPr>
        </p:nvSpPr>
        <p:spPr/>
        <p:txBody>
          <a:bodyPr/>
          <a:lstStyle/>
          <a:p>
            <a:fld id="{6A4B53A7-3209-46A6-9454-F38EAC8F11E7}" type="datetimeFigureOut">
              <a:rPr lang="en-US" smtClean="0"/>
              <a:t>4/7/2025</a:t>
            </a:fld>
            <a:endParaRPr lang="en-US"/>
          </a:p>
        </p:txBody>
      </p:sp>
      <p:sp>
        <p:nvSpPr>
          <p:cNvPr id="6" name="Footer Placeholder 5">
            <a:extLst>
              <a:ext uri="{FF2B5EF4-FFF2-40B4-BE49-F238E27FC236}">
                <a16:creationId xmlns:a16="http://schemas.microsoft.com/office/drawing/2014/main" id="{91AC8C07-E0D3-4464-AE3C-25730D75C8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C2596A6-734E-4AE0-BFB8-3089137BF8E8}"/>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8" name="Straight Connector 7">
            <a:extLst>
              <a:ext uri="{FF2B5EF4-FFF2-40B4-BE49-F238E27FC236}">
                <a16:creationId xmlns:a16="http://schemas.microsoft.com/office/drawing/2014/main" id="{3FB7E8F4-3FB3-45AB-A381-9093CA95AAEE}"/>
              </a:ext>
            </a:extLst>
          </p:cNvPr>
          <p:cNvCxnSpPr>
            <a:cxnSpLocks/>
          </p:cNvCxnSpPr>
          <p:nvPr/>
        </p:nvCxnSpPr>
        <p:spPr>
          <a:xfrm>
            <a:off x="763616" y="507467"/>
            <a:ext cx="0" cy="923431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910703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057AE-3B3B-4261-B912-BF9EB9A58C36}"/>
              </a:ext>
            </a:extLst>
          </p:cNvPr>
          <p:cNvSpPr>
            <a:spLocks noGrp="1"/>
          </p:cNvSpPr>
          <p:nvPr>
            <p:ph type="title"/>
          </p:nvPr>
        </p:nvSpPr>
        <p:spPr>
          <a:xfrm>
            <a:off x="895774" y="519290"/>
            <a:ext cx="11216640" cy="18852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72A2D237-A706-4712-90CA-B04517CBBE05}"/>
              </a:ext>
            </a:extLst>
          </p:cNvPr>
          <p:cNvSpPr>
            <a:spLocks noGrp="1"/>
          </p:cNvSpPr>
          <p:nvPr>
            <p:ph type="body" idx="1"/>
          </p:nvPr>
        </p:nvSpPr>
        <p:spPr>
          <a:xfrm>
            <a:off x="895775" y="2390987"/>
            <a:ext cx="5501639"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4" name="Content Placeholder 3">
            <a:extLst>
              <a:ext uri="{FF2B5EF4-FFF2-40B4-BE49-F238E27FC236}">
                <a16:creationId xmlns:a16="http://schemas.microsoft.com/office/drawing/2014/main" id="{8DE39CA1-2B6D-427E-9688-9093D5865CB7}"/>
              </a:ext>
            </a:extLst>
          </p:cNvPr>
          <p:cNvSpPr>
            <a:spLocks noGrp="1"/>
          </p:cNvSpPr>
          <p:nvPr>
            <p:ph sz="half" idx="2"/>
          </p:nvPr>
        </p:nvSpPr>
        <p:spPr>
          <a:xfrm>
            <a:off x="895775" y="3562773"/>
            <a:ext cx="5501639"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3D53357-616B-47F4-944B-F979FE96635D}"/>
              </a:ext>
            </a:extLst>
          </p:cNvPr>
          <p:cNvSpPr>
            <a:spLocks noGrp="1"/>
          </p:cNvSpPr>
          <p:nvPr>
            <p:ph type="body" sz="quarter" idx="3"/>
          </p:nvPr>
        </p:nvSpPr>
        <p:spPr>
          <a:xfrm>
            <a:off x="6583680" y="2390987"/>
            <a:ext cx="5528734"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6" name="Content Placeholder 5">
            <a:extLst>
              <a:ext uri="{FF2B5EF4-FFF2-40B4-BE49-F238E27FC236}">
                <a16:creationId xmlns:a16="http://schemas.microsoft.com/office/drawing/2014/main" id="{BD7EA593-3036-4FB5-94B4-D9431DF04871}"/>
              </a:ext>
            </a:extLst>
          </p:cNvPr>
          <p:cNvSpPr>
            <a:spLocks noGrp="1"/>
          </p:cNvSpPr>
          <p:nvPr>
            <p:ph sz="quarter" idx="4"/>
          </p:nvPr>
        </p:nvSpPr>
        <p:spPr>
          <a:xfrm>
            <a:off x="6583680" y="3562773"/>
            <a:ext cx="5528734"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86B3EF2-2C04-480F-A570-14E520DD00DE}"/>
              </a:ext>
            </a:extLst>
          </p:cNvPr>
          <p:cNvSpPr>
            <a:spLocks noGrp="1"/>
          </p:cNvSpPr>
          <p:nvPr>
            <p:ph type="dt" sz="half" idx="10"/>
          </p:nvPr>
        </p:nvSpPr>
        <p:spPr/>
        <p:txBody>
          <a:bodyPr/>
          <a:lstStyle/>
          <a:p>
            <a:fld id="{6A4B53A7-3209-46A6-9454-F38EAC8F11E7}" type="datetimeFigureOut">
              <a:rPr lang="en-US" smtClean="0"/>
              <a:t>4/7/2025</a:t>
            </a:fld>
            <a:endParaRPr lang="en-US"/>
          </a:p>
        </p:txBody>
      </p:sp>
      <p:sp>
        <p:nvSpPr>
          <p:cNvPr id="8" name="Footer Placeholder 7">
            <a:extLst>
              <a:ext uri="{FF2B5EF4-FFF2-40B4-BE49-F238E27FC236}">
                <a16:creationId xmlns:a16="http://schemas.microsoft.com/office/drawing/2014/main" id="{1CF5783E-3073-4F4D-8B9C-C5B18DDA5A3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1A75FE3-6719-4790-AA00-251BC2A6E5AF}"/>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10" name="Straight Connector 9">
            <a:extLst>
              <a:ext uri="{FF2B5EF4-FFF2-40B4-BE49-F238E27FC236}">
                <a16:creationId xmlns:a16="http://schemas.microsoft.com/office/drawing/2014/main" id="{160F34ED-DA60-4CC2-B735-B0EC5D9FEA35}"/>
              </a:ext>
            </a:extLst>
          </p:cNvPr>
          <p:cNvCxnSpPr>
            <a:cxnSpLocks/>
          </p:cNvCxnSpPr>
          <p:nvPr/>
        </p:nvCxnSpPr>
        <p:spPr>
          <a:xfrm>
            <a:off x="763616" y="507467"/>
            <a:ext cx="0" cy="923431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147109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74717" y="866987"/>
            <a:ext cx="3954015" cy="2591172"/>
          </a:xfrm>
        </p:spPr>
        <p:txBody>
          <a:bodyPr anchor="b">
            <a:normAutofit/>
          </a:bodyPr>
          <a:lstStyle>
            <a:lvl1pPr algn="ctr">
              <a:defRPr sz="3413" b="0"/>
            </a:lvl1pPr>
          </a:lstStyle>
          <a:p>
            <a:r>
              <a:rPr lang="en-US"/>
              <a:t>Click to edit Master title style</a:t>
            </a:r>
          </a:p>
        </p:txBody>
      </p:sp>
      <p:sp>
        <p:nvSpPr>
          <p:cNvPr id="3" name="Content Placeholder 2"/>
          <p:cNvSpPr>
            <a:spLocks noGrp="1"/>
          </p:cNvSpPr>
          <p:nvPr>
            <p:ph idx="1"/>
          </p:nvPr>
        </p:nvSpPr>
        <p:spPr>
          <a:xfrm>
            <a:off x="5179343" y="866987"/>
            <a:ext cx="6839386" cy="736938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74717" y="3458160"/>
            <a:ext cx="3954015" cy="4778213"/>
          </a:xfrm>
        </p:spPr>
        <p:txBody>
          <a:bodyPr anchor="t">
            <a:normAutofit/>
          </a:bodyPr>
          <a:lstStyle>
            <a:lvl1pPr marL="0" indent="0" algn="ctr">
              <a:buNone/>
              <a:defRPr sz="2276"/>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4/7/2025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62672712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9F227-D21C-48B3-828A-6BFA9585E82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DF1DFFF-E5C5-43DF-B71C-7270DB97372C}"/>
              </a:ext>
            </a:extLst>
          </p:cNvPr>
          <p:cNvSpPr>
            <a:spLocks noGrp="1"/>
          </p:cNvSpPr>
          <p:nvPr>
            <p:ph type="dt" sz="half" idx="10"/>
          </p:nvPr>
        </p:nvSpPr>
        <p:spPr/>
        <p:txBody>
          <a:bodyPr/>
          <a:lstStyle/>
          <a:p>
            <a:fld id="{6A4B53A7-3209-46A6-9454-F38EAC8F11E7}" type="datetimeFigureOut">
              <a:rPr lang="en-US" smtClean="0"/>
              <a:t>4/7/2025</a:t>
            </a:fld>
            <a:endParaRPr lang="en-US"/>
          </a:p>
        </p:txBody>
      </p:sp>
      <p:sp>
        <p:nvSpPr>
          <p:cNvPr id="4" name="Footer Placeholder 3">
            <a:extLst>
              <a:ext uri="{FF2B5EF4-FFF2-40B4-BE49-F238E27FC236}">
                <a16:creationId xmlns:a16="http://schemas.microsoft.com/office/drawing/2014/main" id="{7EBC03C0-6EB7-4633-967C-12C35768BB5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0FF4306-91CD-4B7B-8A53-34BE8F997581}"/>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6" name="Straight Connector 5">
            <a:extLst>
              <a:ext uri="{FF2B5EF4-FFF2-40B4-BE49-F238E27FC236}">
                <a16:creationId xmlns:a16="http://schemas.microsoft.com/office/drawing/2014/main" id="{57596AF9-469C-436D-B7D2-77952EF1825E}"/>
              </a:ext>
            </a:extLst>
          </p:cNvPr>
          <p:cNvCxnSpPr>
            <a:cxnSpLocks/>
          </p:cNvCxnSpPr>
          <p:nvPr/>
        </p:nvCxnSpPr>
        <p:spPr>
          <a:xfrm>
            <a:off x="763616" y="507467"/>
            <a:ext cx="0" cy="923431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4247679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DFF36D6-399B-43E3-84DD-9FC5119ECCE9}"/>
              </a:ext>
            </a:extLst>
          </p:cNvPr>
          <p:cNvSpPr>
            <a:spLocks noGrp="1"/>
          </p:cNvSpPr>
          <p:nvPr>
            <p:ph type="dt" sz="half" idx="10"/>
          </p:nvPr>
        </p:nvSpPr>
        <p:spPr/>
        <p:txBody>
          <a:bodyPr/>
          <a:lstStyle/>
          <a:p>
            <a:fld id="{6A4B53A7-3209-46A6-9454-F38EAC8F11E7}" type="datetimeFigureOut">
              <a:rPr lang="en-US" smtClean="0"/>
              <a:t>4/7/2025</a:t>
            </a:fld>
            <a:endParaRPr lang="en-US"/>
          </a:p>
        </p:txBody>
      </p:sp>
      <p:sp>
        <p:nvSpPr>
          <p:cNvPr id="3" name="Footer Placeholder 2">
            <a:extLst>
              <a:ext uri="{FF2B5EF4-FFF2-40B4-BE49-F238E27FC236}">
                <a16:creationId xmlns:a16="http://schemas.microsoft.com/office/drawing/2014/main" id="{50234AB7-3B85-4028-A500-5A1BDBF45C5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C1F40F0-9909-442F-BBA4-409D061ED027}"/>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5" name="Straight Connector 4">
            <a:extLst>
              <a:ext uri="{FF2B5EF4-FFF2-40B4-BE49-F238E27FC236}">
                <a16:creationId xmlns:a16="http://schemas.microsoft.com/office/drawing/2014/main" id="{353C1207-D1C8-49E3-8837-E2B89D366FAE}"/>
              </a:ext>
            </a:extLst>
          </p:cNvPr>
          <p:cNvCxnSpPr>
            <a:cxnSpLocks/>
          </p:cNvCxnSpPr>
          <p:nvPr/>
        </p:nvCxnSpPr>
        <p:spPr>
          <a:xfrm>
            <a:off x="763616" y="507467"/>
            <a:ext cx="0" cy="923431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9429357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0F214-646F-4D81-AD12-65628EC987DC}"/>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Content Placeholder 2">
            <a:extLst>
              <a:ext uri="{FF2B5EF4-FFF2-40B4-BE49-F238E27FC236}">
                <a16:creationId xmlns:a16="http://schemas.microsoft.com/office/drawing/2014/main" id="{4EF71768-C3FA-49EF-99EF-06E6C3B2846F}"/>
              </a:ext>
            </a:extLst>
          </p:cNvPr>
          <p:cNvSpPr>
            <a:spLocks noGrp="1"/>
          </p:cNvSpPr>
          <p:nvPr>
            <p:ph idx="1"/>
          </p:nvPr>
        </p:nvSpPr>
        <p:spPr>
          <a:xfrm>
            <a:off x="5528734" y="1404338"/>
            <a:ext cx="6583680" cy="6931378"/>
          </a:xfrm>
        </p:spPr>
        <p:txBody>
          <a:bodyPr/>
          <a:lstStyle>
            <a:lvl1pPr>
              <a:defRPr sz="3413"/>
            </a:lvl1pPr>
            <a:lvl2pPr>
              <a:defRPr sz="2987"/>
            </a:lvl2pPr>
            <a:lvl3pPr>
              <a:defRPr sz="256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2DA6F24-ED6C-4D12-A9D6-EE37FBD68693}"/>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38E6AACE-FAFB-4934-8E3C-AB5B216353D8}"/>
              </a:ext>
            </a:extLst>
          </p:cNvPr>
          <p:cNvSpPr>
            <a:spLocks noGrp="1"/>
          </p:cNvSpPr>
          <p:nvPr>
            <p:ph type="dt" sz="half" idx="10"/>
          </p:nvPr>
        </p:nvSpPr>
        <p:spPr/>
        <p:txBody>
          <a:bodyPr/>
          <a:lstStyle/>
          <a:p>
            <a:fld id="{6A4B53A7-3209-46A6-9454-F38EAC8F11E7}" type="datetimeFigureOut">
              <a:rPr lang="en-US" smtClean="0"/>
              <a:t>4/7/2025</a:t>
            </a:fld>
            <a:endParaRPr lang="en-US"/>
          </a:p>
        </p:txBody>
      </p:sp>
      <p:sp>
        <p:nvSpPr>
          <p:cNvPr id="6" name="Footer Placeholder 5">
            <a:extLst>
              <a:ext uri="{FF2B5EF4-FFF2-40B4-BE49-F238E27FC236}">
                <a16:creationId xmlns:a16="http://schemas.microsoft.com/office/drawing/2014/main" id="{181533EA-D0F8-4C79-8721-F190DE2D2D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59BAC9-F101-4394-BBA4-3D21A3497126}"/>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8" name="Straight Connector 7">
            <a:extLst>
              <a:ext uri="{FF2B5EF4-FFF2-40B4-BE49-F238E27FC236}">
                <a16:creationId xmlns:a16="http://schemas.microsoft.com/office/drawing/2014/main" id="{0F3A79C9-7EDC-44F6-AC48-5DD98A7695AD}"/>
              </a:ext>
            </a:extLst>
          </p:cNvPr>
          <p:cNvCxnSpPr>
            <a:cxnSpLocks/>
          </p:cNvCxnSpPr>
          <p:nvPr/>
        </p:nvCxnSpPr>
        <p:spPr>
          <a:xfrm>
            <a:off x="763616" y="507467"/>
            <a:ext cx="0" cy="923431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3542472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CB71F-B6C2-4866-BC97-304F78816E4F}"/>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Picture Placeholder 2">
            <a:extLst>
              <a:ext uri="{FF2B5EF4-FFF2-40B4-BE49-F238E27FC236}">
                <a16:creationId xmlns:a16="http://schemas.microsoft.com/office/drawing/2014/main" id="{C55ED73B-8413-478D-80D7-B78B69763B69}"/>
              </a:ext>
            </a:extLst>
          </p:cNvPr>
          <p:cNvSpPr>
            <a:spLocks noGrp="1"/>
          </p:cNvSpPr>
          <p:nvPr>
            <p:ph type="pic" idx="1"/>
          </p:nvPr>
        </p:nvSpPr>
        <p:spPr>
          <a:xfrm>
            <a:off x="5528734" y="1404338"/>
            <a:ext cx="6583680" cy="6931378"/>
          </a:xfrm>
        </p:spPr>
        <p:txBody>
          <a:bodyPr/>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r>
              <a:rPr lang="en-US"/>
              <a:t>Click icon to add picture</a:t>
            </a:r>
          </a:p>
        </p:txBody>
      </p:sp>
      <p:sp>
        <p:nvSpPr>
          <p:cNvPr id="4" name="Text Placeholder 3">
            <a:extLst>
              <a:ext uri="{FF2B5EF4-FFF2-40B4-BE49-F238E27FC236}">
                <a16:creationId xmlns:a16="http://schemas.microsoft.com/office/drawing/2014/main" id="{91BDF226-1B94-4D2D-98B3-7B932FB17DAA}"/>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100C4E9A-CA29-4CCD-ACFA-B29F80FBA163}"/>
              </a:ext>
            </a:extLst>
          </p:cNvPr>
          <p:cNvSpPr>
            <a:spLocks noGrp="1"/>
          </p:cNvSpPr>
          <p:nvPr>
            <p:ph type="dt" sz="half" idx="10"/>
          </p:nvPr>
        </p:nvSpPr>
        <p:spPr/>
        <p:txBody>
          <a:bodyPr/>
          <a:lstStyle/>
          <a:p>
            <a:fld id="{6A4B53A7-3209-46A6-9454-F38EAC8F11E7}" type="datetimeFigureOut">
              <a:rPr lang="en-US" smtClean="0"/>
              <a:t>4/7/2025</a:t>
            </a:fld>
            <a:endParaRPr lang="en-US"/>
          </a:p>
        </p:txBody>
      </p:sp>
      <p:sp>
        <p:nvSpPr>
          <p:cNvPr id="6" name="Footer Placeholder 5">
            <a:extLst>
              <a:ext uri="{FF2B5EF4-FFF2-40B4-BE49-F238E27FC236}">
                <a16:creationId xmlns:a16="http://schemas.microsoft.com/office/drawing/2014/main" id="{71A5B7BE-3F1B-4FF3-B1D7-6E39B99D07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2F18F1-E27E-470E-AE13-4755DEE63A32}"/>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8" name="Straight Connector 7">
            <a:extLst>
              <a:ext uri="{FF2B5EF4-FFF2-40B4-BE49-F238E27FC236}">
                <a16:creationId xmlns:a16="http://schemas.microsoft.com/office/drawing/2014/main" id="{00F08750-B7F2-4119-B151-68DE77481335}"/>
              </a:ext>
            </a:extLst>
          </p:cNvPr>
          <p:cNvCxnSpPr>
            <a:cxnSpLocks/>
          </p:cNvCxnSpPr>
          <p:nvPr/>
        </p:nvCxnSpPr>
        <p:spPr>
          <a:xfrm>
            <a:off x="763616" y="507467"/>
            <a:ext cx="0" cy="923431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5982920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6AD429-654B-4F0E-94E9-6FEF8EC67EF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68D60B2-06F5-4567-BE1F-BBA5270537B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16F6F2-8269-4B80-8EE3-81FEE0F9DFA6}"/>
              </a:ext>
            </a:extLst>
          </p:cNvPr>
          <p:cNvSpPr>
            <a:spLocks noGrp="1"/>
          </p:cNvSpPr>
          <p:nvPr>
            <p:ph type="dt" sz="half" idx="10"/>
          </p:nvPr>
        </p:nvSpPr>
        <p:spPr/>
        <p:txBody>
          <a:bodyPr/>
          <a:lstStyle/>
          <a:p>
            <a:fld id="{6A4B53A7-3209-46A6-9454-F38EAC8F11E7}" type="datetimeFigureOut">
              <a:rPr lang="en-US" smtClean="0"/>
              <a:t>4/7/2025</a:t>
            </a:fld>
            <a:endParaRPr lang="en-US"/>
          </a:p>
        </p:txBody>
      </p:sp>
      <p:sp>
        <p:nvSpPr>
          <p:cNvPr id="5" name="Footer Placeholder 4">
            <a:extLst>
              <a:ext uri="{FF2B5EF4-FFF2-40B4-BE49-F238E27FC236}">
                <a16:creationId xmlns:a16="http://schemas.microsoft.com/office/drawing/2014/main" id="{56BC86E4-3EDE-4EB4-B1A3-A1198AADD1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1752B0-ACEC-49EF-8131-FCF35BC5CD35}"/>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7" name="Straight Connector 6">
            <a:extLst>
              <a:ext uri="{FF2B5EF4-FFF2-40B4-BE49-F238E27FC236}">
                <a16:creationId xmlns:a16="http://schemas.microsoft.com/office/drawing/2014/main" id="{1A0462E3-375D-4E76-8886-69E06985D069}"/>
              </a:ext>
            </a:extLst>
          </p:cNvPr>
          <p:cNvCxnSpPr>
            <a:cxnSpLocks/>
          </p:cNvCxnSpPr>
          <p:nvPr/>
        </p:nvCxnSpPr>
        <p:spPr>
          <a:xfrm>
            <a:off x="763616" y="507467"/>
            <a:ext cx="0" cy="923431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848264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23B094-F480-477B-901C-7181F88C076D}"/>
              </a:ext>
            </a:extLst>
          </p:cNvPr>
          <p:cNvSpPr>
            <a:spLocks noGrp="1"/>
          </p:cNvSpPr>
          <p:nvPr>
            <p:ph type="title" orient="vert"/>
          </p:nvPr>
        </p:nvSpPr>
        <p:spPr>
          <a:xfrm>
            <a:off x="9306560" y="519289"/>
            <a:ext cx="2804160" cy="82657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D052089-A920-4E52-98DC-8A5DC7B0ACCE}"/>
              </a:ext>
            </a:extLst>
          </p:cNvPr>
          <p:cNvSpPr>
            <a:spLocks noGrp="1"/>
          </p:cNvSpPr>
          <p:nvPr>
            <p:ph type="body" orient="vert" idx="1"/>
          </p:nvPr>
        </p:nvSpPr>
        <p:spPr>
          <a:xfrm>
            <a:off x="894080" y="519289"/>
            <a:ext cx="8249920" cy="82657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A074FE-F1B4-421F-A66E-FA351C8F99E9}"/>
              </a:ext>
            </a:extLst>
          </p:cNvPr>
          <p:cNvSpPr>
            <a:spLocks noGrp="1"/>
          </p:cNvSpPr>
          <p:nvPr>
            <p:ph type="dt" sz="half" idx="10"/>
          </p:nvPr>
        </p:nvSpPr>
        <p:spPr/>
        <p:txBody>
          <a:bodyPr/>
          <a:lstStyle/>
          <a:p>
            <a:fld id="{6A4B53A7-3209-46A6-9454-F38EAC8F11E7}" type="datetimeFigureOut">
              <a:rPr lang="en-US" smtClean="0"/>
              <a:t>4/7/2025</a:t>
            </a:fld>
            <a:endParaRPr lang="en-US"/>
          </a:p>
        </p:txBody>
      </p:sp>
      <p:sp>
        <p:nvSpPr>
          <p:cNvPr id="5" name="Footer Placeholder 4">
            <a:extLst>
              <a:ext uri="{FF2B5EF4-FFF2-40B4-BE49-F238E27FC236}">
                <a16:creationId xmlns:a16="http://schemas.microsoft.com/office/drawing/2014/main" id="{34D764BA-3AB2-45FD-ABCB-975B3FDDF2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FB3FEF-8252-49FD-82F2-3E5FABC65F9A}"/>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7" name="Straight Connector 6">
            <a:extLst>
              <a:ext uri="{FF2B5EF4-FFF2-40B4-BE49-F238E27FC236}">
                <a16:creationId xmlns:a16="http://schemas.microsoft.com/office/drawing/2014/main" id="{0AEB5C65-83BB-4EBD-AD22-EDA8489D0F5D}"/>
              </a:ext>
            </a:extLst>
          </p:cNvPr>
          <p:cNvCxnSpPr>
            <a:cxnSpLocks/>
          </p:cNvCxnSpPr>
          <p:nvPr/>
        </p:nvCxnSpPr>
        <p:spPr>
          <a:xfrm flipV="1">
            <a:off x="8867" y="372431"/>
            <a:ext cx="12110722" cy="1"/>
          </a:xfrm>
          <a:prstGeom prst="line">
            <a:avLst/>
          </a:prstGeom>
          <a:ln w="25400" cap="sq">
            <a:gradFill flip="none" rotWithShape="1">
              <a:gsLst>
                <a:gs pos="0">
                  <a:schemeClr val="accent2"/>
                </a:gs>
                <a:gs pos="100000">
                  <a:schemeClr val="accent4"/>
                </a:gs>
              </a:gsLst>
              <a:lin ang="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893186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4CF4A3-FE33-948B-315B-EBEE8916AB3E}"/>
              </a:ext>
            </a:extLst>
          </p:cNvPr>
          <p:cNvSpPr>
            <a:spLocks noGrp="1"/>
          </p:cNvSpPr>
          <p:nvPr>
            <p:ph type="ctrTitle"/>
          </p:nvPr>
        </p:nvSpPr>
        <p:spPr>
          <a:xfrm>
            <a:off x="1625600" y="1596249"/>
            <a:ext cx="9753600" cy="3395698"/>
          </a:xfrm>
        </p:spPr>
        <p:txBody>
          <a:bodyPr anchor="b"/>
          <a:lstStyle>
            <a:lvl1pPr algn="ctr">
              <a:defRPr sz="6400"/>
            </a:lvl1pPr>
          </a:lstStyle>
          <a:p>
            <a:r>
              <a:rPr lang="en-US"/>
              <a:t>Click to edit Master title style</a:t>
            </a:r>
          </a:p>
        </p:txBody>
      </p:sp>
      <p:sp>
        <p:nvSpPr>
          <p:cNvPr id="3" name="Subtitle 2">
            <a:extLst>
              <a:ext uri="{FF2B5EF4-FFF2-40B4-BE49-F238E27FC236}">
                <a16:creationId xmlns:a16="http://schemas.microsoft.com/office/drawing/2014/main" id="{BA18D09F-6E73-A9B3-305E-A693A9410A0C}"/>
              </a:ext>
            </a:extLst>
          </p:cNvPr>
          <p:cNvSpPr>
            <a:spLocks noGrp="1"/>
          </p:cNvSpPr>
          <p:nvPr>
            <p:ph type="subTitle" idx="1"/>
          </p:nvPr>
        </p:nvSpPr>
        <p:spPr>
          <a:xfrm>
            <a:off x="1625600" y="5122898"/>
            <a:ext cx="9753600" cy="2354862"/>
          </a:xfrm>
        </p:spPr>
        <p:txBody>
          <a:bodyPr/>
          <a:lstStyle>
            <a:lvl1pPr marL="0" indent="0" algn="ctr">
              <a:buNone/>
              <a:defRPr sz="256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a:extLst>
              <a:ext uri="{FF2B5EF4-FFF2-40B4-BE49-F238E27FC236}">
                <a16:creationId xmlns:a16="http://schemas.microsoft.com/office/drawing/2014/main" id="{07D5FC1B-8928-B2AA-8841-A4767838DFB3}"/>
              </a:ext>
            </a:extLst>
          </p:cNvPr>
          <p:cNvSpPr>
            <a:spLocks noGrp="1"/>
          </p:cNvSpPr>
          <p:nvPr>
            <p:ph type="dt" sz="half" idx="10"/>
          </p:nvPr>
        </p:nvSpPr>
        <p:spPr/>
        <p:txBody>
          <a:bodyPr/>
          <a:lstStyle/>
          <a:p>
            <a:fld id="{ED377859-A8F9-474D-B852-E494191D3C16}" type="datetimeFigureOut">
              <a:rPr lang="en-US" smtClean="0"/>
              <a:t>4/7/2025</a:t>
            </a:fld>
            <a:endParaRPr lang="en-US"/>
          </a:p>
        </p:txBody>
      </p:sp>
      <p:sp>
        <p:nvSpPr>
          <p:cNvPr id="5" name="Footer Placeholder 4">
            <a:extLst>
              <a:ext uri="{FF2B5EF4-FFF2-40B4-BE49-F238E27FC236}">
                <a16:creationId xmlns:a16="http://schemas.microsoft.com/office/drawing/2014/main" id="{9A2A0198-E4CF-D6FA-D717-DE14BF7CE3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09B90E-0F7B-FABD-0DAC-1EBCA4F2D913}"/>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296712240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3CDA5-846D-D4B8-1524-314AB93AFF9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6240B13-E1BB-0E1A-9E43-301D3BAC97F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723E4B-A57C-3566-AF2B-2F64AEDE8149}"/>
              </a:ext>
            </a:extLst>
          </p:cNvPr>
          <p:cNvSpPr>
            <a:spLocks noGrp="1"/>
          </p:cNvSpPr>
          <p:nvPr>
            <p:ph type="dt" sz="half" idx="10"/>
          </p:nvPr>
        </p:nvSpPr>
        <p:spPr/>
        <p:txBody>
          <a:bodyPr/>
          <a:lstStyle/>
          <a:p>
            <a:fld id="{ED377859-A8F9-474D-B852-E494191D3C16}" type="datetimeFigureOut">
              <a:rPr lang="en-US" smtClean="0"/>
              <a:t>4/7/2025</a:t>
            </a:fld>
            <a:endParaRPr lang="en-US"/>
          </a:p>
        </p:txBody>
      </p:sp>
      <p:sp>
        <p:nvSpPr>
          <p:cNvPr id="5" name="Footer Placeholder 4">
            <a:extLst>
              <a:ext uri="{FF2B5EF4-FFF2-40B4-BE49-F238E27FC236}">
                <a16:creationId xmlns:a16="http://schemas.microsoft.com/office/drawing/2014/main" id="{6124C22E-5C36-33F6-1F7D-5990C3968F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CA2D55-F06B-3EC4-4EC3-D7C7F907CF2F}"/>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212365905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A6954D-5212-DAF1-0133-A441775634C8}"/>
              </a:ext>
            </a:extLst>
          </p:cNvPr>
          <p:cNvSpPr>
            <a:spLocks noGrp="1"/>
          </p:cNvSpPr>
          <p:nvPr>
            <p:ph type="title"/>
          </p:nvPr>
        </p:nvSpPr>
        <p:spPr>
          <a:xfrm>
            <a:off x="887307" y="2431628"/>
            <a:ext cx="11216640" cy="4057226"/>
          </a:xfrm>
        </p:spPr>
        <p:txBody>
          <a:bodyPr anchor="b"/>
          <a:lstStyle>
            <a:lvl1pPr>
              <a:defRPr sz="6400"/>
            </a:lvl1pPr>
          </a:lstStyle>
          <a:p>
            <a:r>
              <a:rPr lang="en-US"/>
              <a:t>Click to edit Master title style</a:t>
            </a:r>
          </a:p>
        </p:txBody>
      </p:sp>
      <p:sp>
        <p:nvSpPr>
          <p:cNvPr id="3" name="Text Placeholder 2">
            <a:extLst>
              <a:ext uri="{FF2B5EF4-FFF2-40B4-BE49-F238E27FC236}">
                <a16:creationId xmlns:a16="http://schemas.microsoft.com/office/drawing/2014/main" id="{BDB97554-CEEC-9CEB-1A78-5D1952F11E56}"/>
              </a:ext>
            </a:extLst>
          </p:cNvPr>
          <p:cNvSpPr>
            <a:spLocks noGrp="1"/>
          </p:cNvSpPr>
          <p:nvPr>
            <p:ph type="body" idx="1"/>
          </p:nvPr>
        </p:nvSpPr>
        <p:spPr>
          <a:xfrm>
            <a:off x="887307" y="6527237"/>
            <a:ext cx="11216640" cy="2133599"/>
          </a:xfrm>
        </p:spPr>
        <p:txBody>
          <a:bodyPr/>
          <a:lstStyle>
            <a:lvl1pPr marL="0" indent="0">
              <a:buNone/>
              <a:defRPr sz="2560">
                <a:solidFill>
                  <a:schemeClr val="tx1">
                    <a:tint val="75000"/>
                  </a:schemeClr>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9EF6E92-027D-CB87-9EBA-7514E502A4DF}"/>
              </a:ext>
            </a:extLst>
          </p:cNvPr>
          <p:cNvSpPr>
            <a:spLocks noGrp="1"/>
          </p:cNvSpPr>
          <p:nvPr>
            <p:ph type="dt" sz="half" idx="10"/>
          </p:nvPr>
        </p:nvSpPr>
        <p:spPr/>
        <p:txBody>
          <a:bodyPr/>
          <a:lstStyle/>
          <a:p>
            <a:fld id="{ED377859-A8F9-474D-B852-E494191D3C16}" type="datetimeFigureOut">
              <a:rPr lang="en-US" smtClean="0"/>
              <a:t>4/7/2025</a:t>
            </a:fld>
            <a:endParaRPr lang="en-US"/>
          </a:p>
        </p:txBody>
      </p:sp>
      <p:sp>
        <p:nvSpPr>
          <p:cNvPr id="5" name="Footer Placeholder 4">
            <a:extLst>
              <a:ext uri="{FF2B5EF4-FFF2-40B4-BE49-F238E27FC236}">
                <a16:creationId xmlns:a16="http://schemas.microsoft.com/office/drawing/2014/main" id="{FECF4BD1-2315-E65D-0AF7-6CC35EE868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54E36C-5953-4D48-330F-56A73BD63528}"/>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174313834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31BB1-CCBB-8B8E-606E-4ED293704CC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10F65F0-1317-1B62-39BB-1062ED1F3D2A}"/>
              </a:ext>
            </a:extLst>
          </p:cNvPr>
          <p:cNvSpPr>
            <a:spLocks noGrp="1"/>
          </p:cNvSpPr>
          <p:nvPr>
            <p:ph sz="half" idx="1"/>
          </p:nvPr>
        </p:nvSpPr>
        <p:spPr>
          <a:xfrm>
            <a:off x="8940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E8D1DE4-A05C-50F6-8393-58495610D921}"/>
              </a:ext>
            </a:extLst>
          </p:cNvPr>
          <p:cNvSpPr>
            <a:spLocks noGrp="1"/>
          </p:cNvSpPr>
          <p:nvPr>
            <p:ph sz="half" idx="2"/>
          </p:nvPr>
        </p:nvSpPr>
        <p:spPr>
          <a:xfrm>
            <a:off x="65836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B7B538E-FCF1-C219-8A24-22EF5FE91C7C}"/>
              </a:ext>
            </a:extLst>
          </p:cNvPr>
          <p:cNvSpPr>
            <a:spLocks noGrp="1"/>
          </p:cNvSpPr>
          <p:nvPr>
            <p:ph type="dt" sz="half" idx="10"/>
          </p:nvPr>
        </p:nvSpPr>
        <p:spPr/>
        <p:txBody>
          <a:bodyPr/>
          <a:lstStyle/>
          <a:p>
            <a:fld id="{ED377859-A8F9-474D-B852-E494191D3C16}" type="datetimeFigureOut">
              <a:rPr lang="en-US" smtClean="0"/>
              <a:t>4/7/2025</a:t>
            </a:fld>
            <a:endParaRPr lang="en-US"/>
          </a:p>
        </p:txBody>
      </p:sp>
      <p:sp>
        <p:nvSpPr>
          <p:cNvPr id="6" name="Footer Placeholder 5">
            <a:extLst>
              <a:ext uri="{FF2B5EF4-FFF2-40B4-BE49-F238E27FC236}">
                <a16:creationId xmlns:a16="http://schemas.microsoft.com/office/drawing/2014/main" id="{F5F9D52B-B0BF-1B4B-A103-E4F56FFD756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B06FA9C-F44B-1665-3241-A1B6776E80D1}"/>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41513348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2" name="Picture 11" descr="Slate-V2-SD-vert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90648" y="867446"/>
            <a:ext cx="4875585" cy="7403338"/>
          </a:xfrm>
          <a:prstGeom prst="rect">
            <a:avLst/>
          </a:prstGeom>
        </p:spPr>
      </p:pic>
      <p:sp>
        <p:nvSpPr>
          <p:cNvPr id="2" name="Title 1"/>
          <p:cNvSpPr>
            <a:spLocks noGrp="1"/>
          </p:cNvSpPr>
          <p:nvPr>
            <p:ph type="title"/>
          </p:nvPr>
        </p:nvSpPr>
        <p:spPr>
          <a:xfrm>
            <a:off x="974716" y="867446"/>
            <a:ext cx="5581761" cy="2601725"/>
          </a:xfrm>
        </p:spPr>
        <p:txBody>
          <a:bodyPr anchor="b">
            <a:noAutofit/>
          </a:bodyPr>
          <a:lstStyle>
            <a:lvl1pPr algn="ctr">
              <a:defRPr sz="4551" b="0"/>
            </a:lvl1pPr>
          </a:lstStyle>
          <a:p>
            <a:r>
              <a:rPr lang="en-US"/>
              <a:t>Click to edit Master title style</a:t>
            </a:r>
          </a:p>
        </p:txBody>
      </p:sp>
      <p:sp>
        <p:nvSpPr>
          <p:cNvPr id="3" name="Picture Placeholder 2"/>
          <p:cNvSpPr>
            <a:spLocks noGrp="1" noChangeAspect="1"/>
          </p:cNvSpPr>
          <p:nvPr>
            <p:ph type="pic" idx="1"/>
          </p:nvPr>
        </p:nvSpPr>
        <p:spPr>
          <a:xfrm>
            <a:off x="7078014" y="1058118"/>
            <a:ext cx="4501867" cy="6987125"/>
          </a:xfrm>
          <a:effectLst>
            <a:outerShdw blurRad="38100" dist="25400" dir="4440000">
              <a:srgbClr val="000000">
                <a:alpha val="36000"/>
              </a:srgbClr>
            </a:outerShdw>
          </a:effectLst>
        </p:spPr>
        <p:txBody>
          <a:bodyPr anchor="t">
            <a:normAutofit/>
          </a:bodyPr>
          <a:lstStyle>
            <a:lvl1pPr marL="0" indent="0" algn="ctr">
              <a:buNone/>
              <a:defRPr sz="2276"/>
            </a:lvl1pPr>
            <a:lvl2pPr marL="650230" indent="0">
              <a:buNone/>
              <a:defRPr sz="2276"/>
            </a:lvl2pPr>
            <a:lvl3pPr marL="1300460" indent="0">
              <a:buNone/>
              <a:defRPr sz="2276"/>
            </a:lvl3pPr>
            <a:lvl4pPr marL="1950690" indent="0">
              <a:buNone/>
              <a:defRPr sz="2276"/>
            </a:lvl4pPr>
            <a:lvl5pPr marL="2600919" indent="0">
              <a:buNone/>
              <a:defRPr sz="2276"/>
            </a:lvl5pPr>
            <a:lvl6pPr marL="3251149" indent="0">
              <a:buNone/>
              <a:defRPr sz="2276"/>
            </a:lvl6pPr>
            <a:lvl7pPr marL="3901379" indent="0">
              <a:buNone/>
              <a:defRPr sz="2276"/>
            </a:lvl7pPr>
            <a:lvl8pPr marL="4551609" indent="0">
              <a:buNone/>
              <a:defRPr sz="2276"/>
            </a:lvl8pPr>
            <a:lvl9pPr marL="5201839" indent="0">
              <a:buNone/>
              <a:defRPr sz="2276"/>
            </a:lvl9pPr>
          </a:lstStyle>
          <a:p>
            <a:r>
              <a:rPr lang="en-US"/>
              <a:t>Click icon to add picture</a:t>
            </a:r>
          </a:p>
        </p:txBody>
      </p:sp>
      <p:sp>
        <p:nvSpPr>
          <p:cNvPr id="4" name="Text Placeholder 3"/>
          <p:cNvSpPr>
            <a:spLocks noGrp="1"/>
          </p:cNvSpPr>
          <p:nvPr>
            <p:ph type="body" sz="half" idx="2"/>
          </p:nvPr>
        </p:nvSpPr>
        <p:spPr>
          <a:xfrm>
            <a:off x="974716" y="3469171"/>
            <a:ext cx="5581761" cy="4801613"/>
          </a:xfrm>
        </p:spPr>
        <p:txBody>
          <a:bodyPr anchor="t">
            <a:normAutofit/>
          </a:bodyPr>
          <a:lstStyle>
            <a:lvl1pPr marL="0" indent="0" algn="ctr">
              <a:buNone/>
              <a:defRPr sz="2276"/>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4/7/2025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34768142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C9EA9-41F9-F639-D7BB-6A96E6CB7F28}"/>
              </a:ext>
            </a:extLst>
          </p:cNvPr>
          <p:cNvSpPr>
            <a:spLocks noGrp="1"/>
          </p:cNvSpPr>
          <p:nvPr>
            <p:ph type="title"/>
          </p:nvPr>
        </p:nvSpPr>
        <p:spPr>
          <a:xfrm>
            <a:off x="895774" y="519290"/>
            <a:ext cx="11216640" cy="18852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8FCEB6A6-3097-681C-DF12-103E72E62910}"/>
              </a:ext>
            </a:extLst>
          </p:cNvPr>
          <p:cNvSpPr>
            <a:spLocks noGrp="1"/>
          </p:cNvSpPr>
          <p:nvPr>
            <p:ph type="body" idx="1"/>
          </p:nvPr>
        </p:nvSpPr>
        <p:spPr>
          <a:xfrm>
            <a:off x="895775" y="2390987"/>
            <a:ext cx="5501639"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4" name="Content Placeholder 3">
            <a:extLst>
              <a:ext uri="{FF2B5EF4-FFF2-40B4-BE49-F238E27FC236}">
                <a16:creationId xmlns:a16="http://schemas.microsoft.com/office/drawing/2014/main" id="{1DAD48F3-990F-95EF-0978-E6A2338D78A4}"/>
              </a:ext>
            </a:extLst>
          </p:cNvPr>
          <p:cNvSpPr>
            <a:spLocks noGrp="1"/>
          </p:cNvSpPr>
          <p:nvPr>
            <p:ph sz="half" idx="2"/>
          </p:nvPr>
        </p:nvSpPr>
        <p:spPr>
          <a:xfrm>
            <a:off x="895775" y="3562773"/>
            <a:ext cx="5501639"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67335C2-D621-8ECE-297F-2B5BB646FEC8}"/>
              </a:ext>
            </a:extLst>
          </p:cNvPr>
          <p:cNvSpPr>
            <a:spLocks noGrp="1"/>
          </p:cNvSpPr>
          <p:nvPr>
            <p:ph type="body" sz="quarter" idx="3"/>
          </p:nvPr>
        </p:nvSpPr>
        <p:spPr>
          <a:xfrm>
            <a:off x="6583680" y="2390987"/>
            <a:ext cx="5528734"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6" name="Content Placeholder 5">
            <a:extLst>
              <a:ext uri="{FF2B5EF4-FFF2-40B4-BE49-F238E27FC236}">
                <a16:creationId xmlns:a16="http://schemas.microsoft.com/office/drawing/2014/main" id="{6B584C8C-1C28-7CEB-2744-E2461AD8912F}"/>
              </a:ext>
            </a:extLst>
          </p:cNvPr>
          <p:cNvSpPr>
            <a:spLocks noGrp="1"/>
          </p:cNvSpPr>
          <p:nvPr>
            <p:ph sz="quarter" idx="4"/>
          </p:nvPr>
        </p:nvSpPr>
        <p:spPr>
          <a:xfrm>
            <a:off x="6583680" y="3562773"/>
            <a:ext cx="5528734"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3F55867-F6F2-AA7F-78C0-974B44DFE9D7}"/>
              </a:ext>
            </a:extLst>
          </p:cNvPr>
          <p:cNvSpPr>
            <a:spLocks noGrp="1"/>
          </p:cNvSpPr>
          <p:nvPr>
            <p:ph type="dt" sz="half" idx="10"/>
          </p:nvPr>
        </p:nvSpPr>
        <p:spPr/>
        <p:txBody>
          <a:bodyPr/>
          <a:lstStyle/>
          <a:p>
            <a:fld id="{ED377859-A8F9-474D-B852-E494191D3C16}" type="datetimeFigureOut">
              <a:rPr lang="en-US" smtClean="0"/>
              <a:t>4/7/2025</a:t>
            </a:fld>
            <a:endParaRPr lang="en-US"/>
          </a:p>
        </p:txBody>
      </p:sp>
      <p:sp>
        <p:nvSpPr>
          <p:cNvPr id="8" name="Footer Placeholder 7">
            <a:extLst>
              <a:ext uri="{FF2B5EF4-FFF2-40B4-BE49-F238E27FC236}">
                <a16:creationId xmlns:a16="http://schemas.microsoft.com/office/drawing/2014/main" id="{37E73DD7-4363-DE1A-6AB5-40D21D8E626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E61EDBC-4531-5EA1-5778-83290DA6E899}"/>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271130467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CE34BF-D20B-6470-92D9-AD0948D77B2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4B2FAE4-39FB-BCA7-38C1-AD1724F18481}"/>
              </a:ext>
            </a:extLst>
          </p:cNvPr>
          <p:cNvSpPr>
            <a:spLocks noGrp="1"/>
          </p:cNvSpPr>
          <p:nvPr>
            <p:ph type="dt" sz="half" idx="10"/>
          </p:nvPr>
        </p:nvSpPr>
        <p:spPr/>
        <p:txBody>
          <a:bodyPr/>
          <a:lstStyle/>
          <a:p>
            <a:fld id="{ED377859-A8F9-474D-B852-E494191D3C16}" type="datetimeFigureOut">
              <a:rPr lang="en-US" smtClean="0"/>
              <a:t>4/7/2025</a:t>
            </a:fld>
            <a:endParaRPr lang="en-US"/>
          </a:p>
        </p:txBody>
      </p:sp>
      <p:sp>
        <p:nvSpPr>
          <p:cNvPr id="4" name="Footer Placeholder 3">
            <a:extLst>
              <a:ext uri="{FF2B5EF4-FFF2-40B4-BE49-F238E27FC236}">
                <a16:creationId xmlns:a16="http://schemas.microsoft.com/office/drawing/2014/main" id="{0665D9FF-F757-B443-4B0E-D648884B33A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905C241-783F-3864-0E07-6237C3BA1E3E}"/>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52130234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5EBE485-632F-A15F-01E6-B12E6450A150}"/>
              </a:ext>
            </a:extLst>
          </p:cNvPr>
          <p:cNvSpPr>
            <a:spLocks noGrp="1"/>
          </p:cNvSpPr>
          <p:nvPr>
            <p:ph type="dt" sz="half" idx="10"/>
          </p:nvPr>
        </p:nvSpPr>
        <p:spPr/>
        <p:txBody>
          <a:bodyPr/>
          <a:lstStyle/>
          <a:p>
            <a:fld id="{ED377859-A8F9-474D-B852-E494191D3C16}" type="datetimeFigureOut">
              <a:rPr lang="en-US" smtClean="0"/>
              <a:t>4/7/2025</a:t>
            </a:fld>
            <a:endParaRPr lang="en-US"/>
          </a:p>
        </p:txBody>
      </p:sp>
      <p:sp>
        <p:nvSpPr>
          <p:cNvPr id="3" name="Footer Placeholder 2">
            <a:extLst>
              <a:ext uri="{FF2B5EF4-FFF2-40B4-BE49-F238E27FC236}">
                <a16:creationId xmlns:a16="http://schemas.microsoft.com/office/drawing/2014/main" id="{ACFCC06D-D119-2E27-71FD-7034ACD42B1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BD953F9-A6E4-7A63-87B6-5A34E1568ABE}"/>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119009534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729CAC-3410-9E54-6F6E-EBB8CA87CC5F}"/>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Content Placeholder 2">
            <a:extLst>
              <a:ext uri="{FF2B5EF4-FFF2-40B4-BE49-F238E27FC236}">
                <a16:creationId xmlns:a16="http://schemas.microsoft.com/office/drawing/2014/main" id="{03B6CCC8-F298-8430-2AD2-11964C680EAF}"/>
              </a:ext>
            </a:extLst>
          </p:cNvPr>
          <p:cNvSpPr>
            <a:spLocks noGrp="1"/>
          </p:cNvSpPr>
          <p:nvPr>
            <p:ph idx="1"/>
          </p:nvPr>
        </p:nvSpPr>
        <p:spPr>
          <a:xfrm>
            <a:off x="5528734" y="1404338"/>
            <a:ext cx="6583680" cy="6931378"/>
          </a:xfrm>
        </p:spPr>
        <p:txBody>
          <a:bodyPr/>
          <a:lstStyle>
            <a:lvl1pPr>
              <a:defRPr sz="3413"/>
            </a:lvl1pPr>
            <a:lvl2pPr>
              <a:defRPr sz="2987"/>
            </a:lvl2pPr>
            <a:lvl3pPr>
              <a:defRPr sz="256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3B1361B-B21A-BE01-D140-8D783D16ED61}"/>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989DBFBB-35FE-F49A-D5F2-6826ED941F0C}"/>
              </a:ext>
            </a:extLst>
          </p:cNvPr>
          <p:cNvSpPr>
            <a:spLocks noGrp="1"/>
          </p:cNvSpPr>
          <p:nvPr>
            <p:ph type="dt" sz="half" idx="10"/>
          </p:nvPr>
        </p:nvSpPr>
        <p:spPr/>
        <p:txBody>
          <a:bodyPr/>
          <a:lstStyle/>
          <a:p>
            <a:fld id="{ED377859-A8F9-474D-B852-E494191D3C16}" type="datetimeFigureOut">
              <a:rPr lang="en-US" smtClean="0"/>
              <a:t>4/7/2025</a:t>
            </a:fld>
            <a:endParaRPr lang="en-US"/>
          </a:p>
        </p:txBody>
      </p:sp>
      <p:sp>
        <p:nvSpPr>
          <p:cNvPr id="6" name="Footer Placeholder 5">
            <a:extLst>
              <a:ext uri="{FF2B5EF4-FFF2-40B4-BE49-F238E27FC236}">
                <a16:creationId xmlns:a16="http://schemas.microsoft.com/office/drawing/2014/main" id="{727C3BEA-DB5A-ABFC-1C11-3081E514A71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75C0F10-2AF8-2349-6F05-680F32793899}"/>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197132484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BF4D47-9674-7355-DBEF-63DF8B3F52F9}"/>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Picture Placeholder 2">
            <a:extLst>
              <a:ext uri="{FF2B5EF4-FFF2-40B4-BE49-F238E27FC236}">
                <a16:creationId xmlns:a16="http://schemas.microsoft.com/office/drawing/2014/main" id="{FD25CF09-DEE9-B6E4-10A1-E47D88A876C9}"/>
              </a:ext>
            </a:extLst>
          </p:cNvPr>
          <p:cNvSpPr>
            <a:spLocks noGrp="1"/>
          </p:cNvSpPr>
          <p:nvPr>
            <p:ph type="pic" idx="1"/>
          </p:nvPr>
        </p:nvSpPr>
        <p:spPr>
          <a:xfrm>
            <a:off x="5528734" y="1404338"/>
            <a:ext cx="6583680" cy="6931378"/>
          </a:xfrm>
        </p:spPr>
        <p:txBody>
          <a:bodyPr/>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endParaRPr lang="en-US"/>
          </a:p>
        </p:txBody>
      </p:sp>
      <p:sp>
        <p:nvSpPr>
          <p:cNvPr id="4" name="Text Placeholder 3">
            <a:extLst>
              <a:ext uri="{FF2B5EF4-FFF2-40B4-BE49-F238E27FC236}">
                <a16:creationId xmlns:a16="http://schemas.microsoft.com/office/drawing/2014/main" id="{39C92ACB-62C3-B994-EAF7-1C2234D54B2A}"/>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D048B526-12DA-A433-F85B-91B23FC45041}"/>
              </a:ext>
            </a:extLst>
          </p:cNvPr>
          <p:cNvSpPr>
            <a:spLocks noGrp="1"/>
          </p:cNvSpPr>
          <p:nvPr>
            <p:ph type="dt" sz="half" idx="10"/>
          </p:nvPr>
        </p:nvSpPr>
        <p:spPr/>
        <p:txBody>
          <a:bodyPr/>
          <a:lstStyle/>
          <a:p>
            <a:fld id="{ED377859-A8F9-474D-B852-E494191D3C16}" type="datetimeFigureOut">
              <a:rPr lang="en-US" smtClean="0"/>
              <a:t>4/7/2025</a:t>
            </a:fld>
            <a:endParaRPr lang="en-US"/>
          </a:p>
        </p:txBody>
      </p:sp>
      <p:sp>
        <p:nvSpPr>
          <p:cNvPr id="6" name="Footer Placeholder 5">
            <a:extLst>
              <a:ext uri="{FF2B5EF4-FFF2-40B4-BE49-F238E27FC236}">
                <a16:creationId xmlns:a16="http://schemas.microsoft.com/office/drawing/2014/main" id="{4F7143DA-86FE-6670-4C96-2F24C0E026A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FD04F61-0F00-AB0C-6506-95D5C89E821E}"/>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227313864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52524-D0E4-B6DC-5411-88DE7F1682C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8EF4F56-37BB-1D6E-8978-037B0EB6C40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FF60B3-92AD-96DC-58E9-0FF10981B119}"/>
              </a:ext>
            </a:extLst>
          </p:cNvPr>
          <p:cNvSpPr>
            <a:spLocks noGrp="1"/>
          </p:cNvSpPr>
          <p:nvPr>
            <p:ph type="dt" sz="half" idx="10"/>
          </p:nvPr>
        </p:nvSpPr>
        <p:spPr/>
        <p:txBody>
          <a:bodyPr/>
          <a:lstStyle/>
          <a:p>
            <a:fld id="{ED377859-A8F9-474D-B852-E494191D3C16}" type="datetimeFigureOut">
              <a:rPr lang="en-US" smtClean="0"/>
              <a:t>4/7/2025</a:t>
            </a:fld>
            <a:endParaRPr lang="en-US"/>
          </a:p>
        </p:txBody>
      </p:sp>
      <p:sp>
        <p:nvSpPr>
          <p:cNvPr id="5" name="Footer Placeholder 4">
            <a:extLst>
              <a:ext uri="{FF2B5EF4-FFF2-40B4-BE49-F238E27FC236}">
                <a16:creationId xmlns:a16="http://schemas.microsoft.com/office/drawing/2014/main" id="{9A205CC9-5D40-D7DF-C1BB-EDFD131BEB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267135-8700-531B-4045-AAEFEAA5746E}"/>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387773731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6DFA238-6567-9EF8-793A-3C56AF2F6744}"/>
              </a:ext>
            </a:extLst>
          </p:cNvPr>
          <p:cNvSpPr>
            <a:spLocks noGrp="1"/>
          </p:cNvSpPr>
          <p:nvPr>
            <p:ph type="title" orient="vert"/>
          </p:nvPr>
        </p:nvSpPr>
        <p:spPr>
          <a:xfrm>
            <a:off x="9306560" y="519289"/>
            <a:ext cx="2804160" cy="82657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C8219E4-8BBB-7248-2D5C-D36E63894117}"/>
              </a:ext>
            </a:extLst>
          </p:cNvPr>
          <p:cNvSpPr>
            <a:spLocks noGrp="1"/>
          </p:cNvSpPr>
          <p:nvPr>
            <p:ph type="body" orient="vert" idx="1"/>
          </p:nvPr>
        </p:nvSpPr>
        <p:spPr>
          <a:xfrm>
            <a:off x="894080" y="519289"/>
            <a:ext cx="8249920" cy="82657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BD7E6A-4326-73FB-3266-B6BE7EC4822C}"/>
              </a:ext>
            </a:extLst>
          </p:cNvPr>
          <p:cNvSpPr>
            <a:spLocks noGrp="1"/>
          </p:cNvSpPr>
          <p:nvPr>
            <p:ph type="dt" sz="half" idx="10"/>
          </p:nvPr>
        </p:nvSpPr>
        <p:spPr/>
        <p:txBody>
          <a:bodyPr/>
          <a:lstStyle/>
          <a:p>
            <a:fld id="{ED377859-A8F9-474D-B852-E494191D3C16}" type="datetimeFigureOut">
              <a:rPr lang="en-US" smtClean="0"/>
              <a:t>4/7/2025</a:t>
            </a:fld>
            <a:endParaRPr lang="en-US"/>
          </a:p>
        </p:txBody>
      </p:sp>
      <p:sp>
        <p:nvSpPr>
          <p:cNvPr id="5" name="Footer Placeholder 4">
            <a:extLst>
              <a:ext uri="{FF2B5EF4-FFF2-40B4-BE49-F238E27FC236}">
                <a16:creationId xmlns:a16="http://schemas.microsoft.com/office/drawing/2014/main" id="{B5E6F911-CE15-F875-9132-882D96DFEE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818B18-CBAA-F4DE-5688-5AF04057F2CC}"/>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263463525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8DB00C6-5909-D54C-8DB5-4D7BAF0F0057}"/>
              </a:ext>
            </a:extLst>
          </p:cNvPr>
          <p:cNvSpPr/>
          <p:nvPr userDrawn="1"/>
        </p:nvSpPr>
        <p:spPr bwMode="auto">
          <a:xfrm>
            <a:off x="1" y="8058108"/>
            <a:ext cx="13001413" cy="1336604"/>
          </a:xfrm>
          <a:prstGeom prst="rect">
            <a:avLst/>
          </a:prstGeom>
          <a:gradFill flip="none" rotWithShape="1">
            <a:gsLst>
              <a:gs pos="0">
                <a:srgbClr val="ECECEC"/>
              </a:gs>
              <a:gs pos="100000">
                <a:srgbClr val="FFFFFF">
                  <a:alpha val="0"/>
                </a:srgbClr>
              </a:gs>
            </a:gsLst>
            <a:lin ang="16200000" scaled="1"/>
            <a:tileRect/>
          </a:gradFill>
          <a:ln w="9525" cap="flat" cmpd="sng" algn="ctr">
            <a:noFill/>
            <a:prstDash val="solid"/>
            <a:round/>
            <a:headEnd type="none" w="med" len="med"/>
            <a:tailEnd type="none" w="med" len="med"/>
          </a:ln>
          <a:effectLst/>
        </p:spPr>
        <p:txBody>
          <a:bodyPr vert="horz" wrap="square" lIns="97536" tIns="48768" rIns="97536" bIns="48768" numCol="1" rtlCol="0" anchor="t" anchorCtr="0" compatLnSpc="1">
            <a:prstTxWarp prst="textNoShape">
              <a:avLst/>
            </a:prstTxWarp>
          </a:bodyPr>
          <a:lstStyle/>
          <a:p>
            <a:endParaRPr lang="en-US" sz="1493">
              <a:latin typeface="+mj-lt"/>
            </a:endParaRPr>
          </a:p>
        </p:txBody>
      </p:sp>
      <p:sp>
        <p:nvSpPr>
          <p:cNvPr id="161" name="Title 160">
            <a:extLst>
              <a:ext uri="{FF2B5EF4-FFF2-40B4-BE49-F238E27FC236}">
                <a16:creationId xmlns:a16="http://schemas.microsoft.com/office/drawing/2014/main" id="{1ABF9962-8979-374A-9E14-DBE1FAF4C0B0}"/>
              </a:ext>
            </a:extLst>
          </p:cNvPr>
          <p:cNvSpPr>
            <a:spLocks noGrp="1"/>
          </p:cNvSpPr>
          <p:nvPr userDrawn="1">
            <p:ph type="title" hasCustomPrompt="1"/>
          </p:nvPr>
        </p:nvSpPr>
        <p:spPr>
          <a:xfrm>
            <a:off x="894080" y="650241"/>
            <a:ext cx="11216640" cy="975360"/>
          </a:xfrm>
          <a:prstGeom prst="rect">
            <a:avLst/>
          </a:prstGeom>
        </p:spPr>
        <p:txBody>
          <a:bodyPr/>
          <a:lstStyle>
            <a:lvl1pPr algn="ctr">
              <a:defRPr/>
            </a:lvl1pPr>
          </a:lstStyle>
          <a:p>
            <a:r>
              <a:rPr lang="en-US"/>
              <a:t>Dress Code Violations (Do Not Wear)</a:t>
            </a:r>
          </a:p>
        </p:txBody>
      </p:sp>
      <p:sp>
        <p:nvSpPr>
          <p:cNvPr id="165" name="Text Placeholder 162">
            <a:extLst>
              <a:ext uri="{FF2B5EF4-FFF2-40B4-BE49-F238E27FC236}">
                <a16:creationId xmlns:a16="http://schemas.microsoft.com/office/drawing/2014/main" id="{79461DAD-6BDB-FE4A-9680-1D022C8E7706}"/>
              </a:ext>
            </a:extLst>
          </p:cNvPr>
          <p:cNvSpPr>
            <a:spLocks noGrp="1"/>
          </p:cNvSpPr>
          <p:nvPr>
            <p:ph type="body" sz="quarter" idx="11" hasCustomPrompt="1"/>
          </p:nvPr>
        </p:nvSpPr>
        <p:spPr>
          <a:xfrm>
            <a:off x="319863" y="6916574"/>
            <a:ext cx="4638217" cy="2349522"/>
          </a:xfrm>
          <a:prstGeom prst="rect">
            <a:avLst/>
          </a:prstGeom>
        </p:spPr>
        <p:txBody>
          <a:bodyPr>
            <a:noAutofit/>
          </a:bodyPr>
          <a:lstStyle>
            <a:lvl1pPr marL="0" indent="0" algn="ctr">
              <a:buNone/>
              <a:defRPr sz="4267">
                <a:solidFill>
                  <a:schemeClr val="accent2">
                    <a:lumMod val="75000"/>
                  </a:schemeClr>
                </a:solidFill>
              </a:defRPr>
            </a:lvl1pPr>
            <a:lvl2pPr marL="487695" indent="0">
              <a:buNone/>
              <a:defRPr/>
            </a:lvl2pPr>
            <a:lvl3pPr marL="975390" indent="0">
              <a:buNone/>
              <a:defRPr/>
            </a:lvl3pPr>
            <a:lvl4pPr marL="1463086" indent="0">
              <a:buNone/>
              <a:defRPr/>
            </a:lvl4pPr>
            <a:lvl5pPr marL="1950781" indent="0">
              <a:buNone/>
              <a:defRPr/>
            </a:lvl5pPr>
          </a:lstStyle>
          <a:p>
            <a:pPr lvl="0"/>
            <a:r>
              <a:rPr lang="en-US"/>
              <a:t>Sweat Pants, Joggers or Pajama Pants</a:t>
            </a:r>
          </a:p>
        </p:txBody>
      </p:sp>
      <p:sp>
        <p:nvSpPr>
          <p:cNvPr id="169" name="Text Placeholder 162">
            <a:extLst>
              <a:ext uri="{FF2B5EF4-FFF2-40B4-BE49-F238E27FC236}">
                <a16:creationId xmlns:a16="http://schemas.microsoft.com/office/drawing/2014/main" id="{68447428-8EBE-4143-A913-C75DE1A16BD1}"/>
              </a:ext>
            </a:extLst>
          </p:cNvPr>
          <p:cNvSpPr>
            <a:spLocks noGrp="1"/>
          </p:cNvSpPr>
          <p:nvPr>
            <p:ph type="body" sz="quarter" idx="15" hasCustomPrompt="1"/>
          </p:nvPr>
        </p:nvSpPr>
        <p:spPr>
          <a:xfrm>
            <a:off x="5015330" y="4461254"/>
            <a:ext cx="2324608" cy="2405565"/>
          </a:xfrm>
          <a:prstGeom prst="rect">
            <a:avLst/>
          </a:prstGeom>
        </p:spPr>
        <p:txBody>
          <a:bodyPr>
            <a:noAutofit/>
          </a:bodyPr>
          <a:lstStyle>
            <a:lvl1pPr marL="0" indent="0" algn="ctr">
              <a:buNone/>
              <a:defRPr sz="4267">
                <a:solidFill>
                  <a:schemeClr val="accent6">
                    <a:lumMod val="75000"/>
                  </a:schemeClr>
                </a:solidFill>
              </a:defRPr>
            </a:lvl1pPr>
            <a:lvl2pPr marL="487695" indent="0">
              <a:buNone/>
              <a:defRPr/>
            </a:lvl2pPr>
            <a:lvl3pPr marL="975390" indent="0">
              <a:buNone/>
              <a:defRPr/>
            </a:lvl3pPr>
            <a:lvl4pPr marL="1463086" indent="0">
              <a:buNone/>
              <a:defRPr/>
            </a:lvl4pPr>
            <a:lvl5pPr marL="1950781" indent="0">
              <a:buNone/>
              <a:defRPr/>
            </a:lvl5pPr>
          </a:lstStyle>
          <a:p>
            <a:pPr lvl="0"/>
            <a:r>
              <a:rPr lang="en-US"/>
              <a:t>Ripped or Frayed Jeans</a:t>
            </a:r>
          </a:p>
        </p:txBody>
      </p:sp>
      <p:sp>
        <p:nvSpPr>
          <p:cNvPr id="171" name="Text Placeholder 162">
            <a:extLst>
              <a:ext uri="{FF2B5EF4-FFF2-40B4-BE49-F238E27FC236}">
                <a16:creationId xmlns:a16="http://schemas.microsoft.com/office/drawing/2014/main" id="{A7748F88-B436-F245-8AA5-536EA7F61D43}"/>
              </a:ext>
            </a:extLst>
          </p:cNvPr>
          <p:cNvSpPr>
            <a:spLocks noGrp="1"/>
          </p:cNvSpPr>
          <p:nvPr>
            <p:ph type="body" sz="quarter" idx="17" hasCustomPrompt="1"/>
          </p:nvPr>
        </p:nvSpPr>
        <p:spPr>
          <a:xfrm>
            <a:off x="8046720" y="2208882"/>
            <a:ext cx="4551680" cy="1535333"/>
          </a:xfrm>
          <a:prstGeom prst="rect">
            <a:avLst/>
          </a:prstGeom>
        </p:spPr>
        <p:txBody>
          <a:bodyPr>
            <a:noAutofit/>
          </a:bodyPr>
          <a:lstStyle>
            <a:lvl1pPr marL="0" indent="0" algn="ctr">
              <a:buNone/>
              <a:defRPr sz="2560">
                <a:solidFill>
                  <a:schemeClr val="accent5">
                    <a:lumMod val="75000"/>
                  </a:schemeClr>
                </a:solidFill>
              </a:defRPr>
            </a:lvl1pPr>
            <a:lvl2pPr marL="487695" indent="0">
              <a:buNone/>
              <a:defRPr/>
            </a:lvl2pPr>
            <a:lvl3pPr marL="975390" indent="0">
              <a:buNone/>
              <a:defRPr/>
            </a:lvl3pPr>
            <a:lvl4pPr marL="1463086" indent="0">
              <a:buNone/>
              <a:defRPr/>
            </a:lvl4pPr>
            <a:lvl5pPr marL="1950781" indent="0">
              <a:buNone/>
              <a:defRPr/>
            </a:lvl5pPr>
          </a:lstStyle>
          <a:p>
            <a:pPr lvl="0"/>
            <a:r>
              <a:rPr lang="en-US"/>
              <a:t>Non Somerset Sweat shirts  hoodies or Polos (Unless below 60 degrees</a:t>
            </a:r>
          </a:p>
        </p:txBody>
      </p:sp>
      <p:sp>
        <p:nvSpPr>
          <p:cNvPr id="173" name="Text Placeholder 162">
            <a:extLst>
              <a:ext uri="{FF2B5EF4-FFF2-40B4-BE49-F238E27FC236}">
                <a16:creationId xmlns:a16="http://schemas.microsoft.com/office/drawing/2014/main" id="{9FB24D9A-4987-504B-B1B8-C61C9895A046}"/>
              </a:ext>
            </a:extLst>
          </p:cNvPr>
          <p:cNvSpPr>
            <a:spLocks noGrp="1"/>
          </p:cNvSpPr>
          <p:nvPr>
            <p:ph type="body" sz="quarter" idx="19" hasCustomPrompt="1"/>
          </p:nvPr>
        </p:nvSpPr>
        <p:spPr>
          <a:xfrm>
            <a:off x="6262977" y="7460599"/>
            <a:ext cx="2153922" cy="1535333"/>
          </a:xfrm>
          <a:prstGeom prst="rect">
            <a:avLst/>
          </a:prstGeom>
        </p:spPr>
        <p:txBody>
          <a:bodyPr>
            <a:noAutofit/>
          </a:bodyPr>
          <a:lstStyle>
            <a:lvl1pPr marL="0" indent="0" algn="ctr">
              <a:buNone/>
              <a:defRPr sz="3840">
                <a:solidFill>
                  <a:schemeClr val="accent4">
                    <a:lumMod val="75000"/>
                  </a:schemeClr>
                </a:solidFill>
              </a:defRPr>
            </a:lvl1pPr>
            <a:lvl2pPr marL="487695" indent="0">
              <a:buNone/>
              <a:defRPr/>
            </a:lvl2pPr>
            <a:lvl3pPr marL="975390" indent="0">
              <a:buNone/>
              <a:defRPr/>
            </a:lvl3pPr>
            <a:lvl4pPr marL="1463086" indent="0">
              <a:buNone/>
              <a:defRPr/>
            </a:lvl4pPr>
            <a:lvl5pPr marL="1950781" indent="0">
              <a:buNone/>
              <a:defRPr/>
            </a:lvl5pPr>
          </a:lstStyle>
          <a:p>
            <a:pPr lvl="0"/>
            <a:r>
              <a:rPr lang="en-US"/>
              <a:t>Crocs or Slides</a:t>
            </a:r>
          </a:p>
        </p:txBody>
      </p:sp>
      <p:pic>
        <p:nvPicPr>
          <p:cNvPr id="3" name="Picture 2">
            <a:extLst>
              <a:ext uri="{FF2B5EF4-FFF2-40B4-BE49-F238E27FC236}">
                <a16:creationId xmlns:a16="http://schemas.microsoft.com/office/drawing/2014/main" id="{1B08626B-8C08-1DE0-6709-92318D2B100B}"/>
              </a:ext>
            </a:extLst>
          </p:cNvPr>
          <p:cNvPicPr>
            <a:picLocks noChangeAspect="1"/>
          </p:cNvPicPr>
          <p:nvPr userDrawn="1"/>
        </p:nvPicPr>
        <p:blipFill>
          <a:blip r:embed="rId2"/>
          <a:stretch>
            <a:fillRect/>
          </a:stretch>
        </p:blipFill>
        <p:spPr>
          <a:xfrm>
            <a:off x="142240" y="2878841"/>
            <a:ext cx="995680" cy="2059093"/>
          </a:xfrm>
          <a:prstGeom prst="rect">
            <a:avLst/>
          </a:prstGeom>
        </p:spPr>
      </p:pic>
      <p:pic>
        <p:nvPicPr>
          <p:cNvPr id="6" name="Picture 5">
            <a:extLst>
              <a:ext uri="{FF2B5EF4-FFF2-40B4-BE49-F238E27FC236}">
                <a16:creationId xmlns:a16="http://schemas.microsoft.com/office/drawing/2014/main" id="{2F10EF03-ED00-C48D-B750-2F166D973057}"/>
              </a:ext>
            </a:extLst>
          </p:cNvPr>
          <p:cNvPicPr>
            <a:picLocks noChangeAspect="1"/>
          </p:cNvPicPr>
          <p:nvPr userDrawn="1"/>
        </p:nvPicPr>
        <p:blipFill>
          <a:blip r:embed="rId3"/>
          <a:stretch>
            <a:fillRect/>
          </a:stretch>
        </p:blipFill>
        <p:spPr>
          <a:xfrm>
            <a:off x="1418620" y="2201426"/>
            <a:ext cx="690880" cy="2072640"/>
          </a:xfrm>
          <a:prstGeom prst="rect">
            <a:avLst/>
          </a:prstGeom>
        </p:spPr>
      </p:pic>
      <p:pic>
        <p:nvPicPr>
          <p:cNvPr id="37" name="Picture 36">
            <a:extLst>
              <a:ext uri="{FF2B5EF4-FFF2-40B4-BE49-F238E27FC236}">
                <a16:creationId xmlns:a16="http://schemas.microsoft.com/office/drawing/2014/main" id="{91821664-520B-C11F-EF19-55A70F3B6245}"/>
              </a:ext>
            </a:extLst>
          </p:cNvPr>
          <p:cNvPicPr>
            <a:picLocks noChangeAspect="1"/>
          </p:cNvPicPr>
          <p:nvPr userDrawn="1"/>
        </p:nvPicPr>
        <p:blipFill>
          <a:blip r:embed="rId4"/>
          <a:stretch>
            <a:fillRect/>
          </a:stretch>
        </p:blipFill>
        <p:spPr>
          <a:xfrm>
            <a:off x="2245597" y="2630777"/>
            <a:ext cx="1026160" cy="2004907"/>
          </a:xfrm>
          <a:prstGeom prst="rect">
            <a:avLst/>
          </a:prstGeom>
        </p:spPr>
      </p:pic>
      <p:pic>
        <p:nvPicPr>
          <p:cNvPr id="68" name="Picture 67">
            <a:extLst>
              <a:ext uri="{FF2B5EF4-FFF2-40B4-BE49-F238E27FC236}">
                <a16:creationId xmlns:a16="http://schemas.microsoft.com/office/drawing/2014/main" id="{ECF32A9F-8C61-0110-0FBB-F0607BAE3E14}"/>
              </a:ext>
            </a:extLst>
          </p:cNvPr>
          <p:cNvPicPr>
            <a:picLocks noChangeAspect="1"/>
          </p:cNvPicPr>
          <p:nvPr userDrawn="1"/>
        </p:nvPicPr>
        <p:blipFill>
          <a:blip r:embed="rId5"/>
          <a:stretch>
            <a:fillRect/>
          </a:stretch>
        </p:blipFill>
        <p:spPr>
          <a:xfrm>
            <a:off x="3317064" y="2106682"/>
            <a:ext cx="660400" cy="2181013"/>
          </a:xfrm>
          <a:prstGeom prst="rect">
            <a:avLst/>
          </a:prstGeom>
        </p:spPr>
      </p:pic>
      <p:pic>
        <p:nvPicPr>
          <p:cNvPr id="99" name="Picture 98">
            <a:extLst>
              <a:ext uri="{FF2B5EF4-FFF2-40B4-BE49-F238E27FC236}">
                <a16:creationId xmlns:a16="http://schemas.microsoft.com/office/drawing/2014/main" id="{7A0382B7-18AA-8A02-4F49-B04FDF850CE6}"/>
              </a:ext>
            </a:extLst>
          </p:cNvPr>
          <p:cNvPicPr>
            <a:picLocks noChangeAspect="1"/>
          </p:cNvPicPr>
          <p:nvPr userDrawn="1"/>
        </p:nvPicPr>
        <p:blipFill>
          <a:blip r:embed="rId6"/>
          <a:stretch>
            <a:fillRect/>
          </a:stretch>
        </p:blipFill>
        <p:spPr>
          <a:xfrm>
            <a:off x="5007728" y="1937403"/>
            <a:ext cx="873760" cy="2045547"/>
          </a:xfrm>
          <a:prstGeom prst="rect">
            <a:avLst/>
          </a:prstGeom>
        </p:spPr>
      </p:pic>
      <p:pic>
        <p:nvPicPr>
          <p:cNvPr id="130" name="Picture 129">
            <a:extLst>
              <a:ext uri="{FF2B5EF4-FFF2-40B4-BE49-F238E27FC236}">
                <a16:creationId xmlns:a16="http://schemas.microsoft.com/office/drawing/2014/main" id="{A2F7404A-5505-B411-28D1-CC521491DBE4}"/>
              </a:ext>
            </a:extLst>
          </p:cNvPr>
          <p:cNvPicPr>
            <a:picLocks noChangeAspect="1"/>
          </p:cNvPicPr>
          <p:nvPr userDrawn="1"/>
        </p:nvPicPr>
        <p:blipFill>
          <a:blip r:embed="rId7"/>
          <a:stretch>
            <a:fillRect/>
          </a:stretch>
        </p:blipFill>
        <p:spPr>
          <a:xfrm>
            <a:off x="6226235" y="1910845"/>
            <a:ext cx="843280" cy="2384213"/>
          </a:xfrm>
          <a:prstGeom prst="rect">
            <a:avLst/>
          </a:prstGeom>
        </p:spPr>
      </p:pic>
      <p:pic>
        <p:nvPicPr>
          <p:cNvPr id="162" name="Picture 161">
            <a:extLst>
              <a:ext uri="{FF2B5EF4-FFF2-40B4-BE49-F238E27FC236}">
                <a16:creationId xmlns:a16="http://schemas.microsoft.com/office/drawing/2014/main" id="{34B45887-2ED6-9AD2-A90C-88EED3618A74}"/>
              </a:ext>
            </a:extLst>
          </p:cNvPr>
          <p:cNvPicPr>
            <a:picLocks noChangeAspect="1"/>
          </p:cNvPicPr>
          <p:nvPr userDrawn="1"/>
        </p:nvPicPr>
        <p:blipFill>
          <a:blip r:embed="rId8"/>
          <a:stretch>
            <a:fillRect/>
          </a:stretch>
        </p:blipFill>
        <p:spPr>
          <a:xfrm>
            <a:off x="1351753" y="4485355"/>
            <a:ext cx="782320" cy="2086187"/>
          </a:xfrm>
          <a:prstGeom prst="rect">
            <a:avLst/>
          </a:prstGeom>
        </p:spPr>
      </p:pic>
      <p:pic>
        <p:nvPicPr>
          <p:cNvPr id="174" name="Picture 173">
            <a:extLst>
              <a:ext uri="{FF2B5EF4-FFF2-40B4-BE49-F238E27FC236}">
                <a16:creationId xmlns:a16="http://schemas.microsoft.com/office/drawing/2014/main" id="{AD8A74A1-7D08-273A-D007-78C759EE454B}"/>
              </a:ext>
            </a:extLst>
          </p:cNvPr>
          <p:cNvPicPr>
            <a:picLocks noChangeAspect="1"/>
          </p:cNvPicPr>
          <p:nvPr userDrawn="1"/>
        </p:nvPicPr>
        <p:blipFill>
          <a:blip r:embed="rId9"/>
          <a:stretch>
            <a:fillRect/>
          </a:stretch>
        </p:blipFill>
        <p:spPr>
          <a:xfrm>
            <a:off x="3359303" y="4580303"/>
            <a:ext cx="711200" cy="2167467"/>
          </a:xfrm>
          <a:prstGeom prst="rect">
            <a:avLst/>
          </a:prstGeom>
        </p:spPr>
      </p:pic>
      <p:pic>
        <p:nvPicPr>
          <p:cNvPr id="176" name="Picture 175">
            <a:extLst>
              <a:ext uri="{FF2B5EF4-FFF2-40B4-BE49-F238E27FC236}">
                <a16:creationId xmlns:a16="http://schemas.microsoft.com/office/drawing/2014/main" id="{FEE9276A-9B58-B4B1-ED15-FEED56BFAAF2}"/>
              </a:ext>
            </a:extLst>
          </p:cNvPr>
          <p:cNvPicPr>
            <a:picLocks noChangeAspect="1"/>
          </p:cNvPicPr>
          <p:nvPr userDrawn="1"/>
        </p:nvPicPr>
        <p:blipFill>
          <a:blip r:embed="rId10"/>
          <a:stretch>
            <a:fillRect/>
          </a:stretch>
        </p:blipFill>
        <p:spPr>
          <a:xfrm>
            <a:off x="8615680" y="7741452"/>
            <a:ext cx="1889760" cy="1286933"/>
          </a:xfrm>
          <a:prstGeom prst="rect">
            <a:avLst/>
          </a:prstGeom>
        </p:spPr>
      </p:pic>
      <p:pic>
        <p:nvPicPr>
          <p:cNvPr id="178" name="Picture 177">
            <a:extLst>
              <a:ext uri="{FF2B5EF4-FFF2-40B4-BE49-F238E27FC236}">
                <a16:creationId xmlns:a16="http://schemas.microsoft.com/office/drawing/2014/main" id="{114207C4-BEEE-8231-72A7-59317264CB09}"/>
              </a:ext>
            </a:extLst>
          </p:cNvPr>
          <p:cNvPicPr>
            <a:picLocks noChangeAspect="1"/>
          </p:cNvPicPr>
          <p:nvPr userDrawn="1"/>
        </p:nvPicPr>
        <p:blipFill>
          <a:blip r:embed="rId11"/>
          <a:stretch>
            <a:fillRect/>
          </a:stretch>
        </p:blipFill>
        <p:spPr>
          <a:xfrm>
            <a:off x="11044629" y="8097634"/>
            <a:ext cx="1788160" cy="1029547"/>
          </a:xfrm>
          <a:prstGeom prst="rect">
            <a:avLst/>
          </a:prstGeom>
        </p:spPr>
      </p:pic>
      <p:pic>
        <p:nvPicPr>
          <p:cNvPr id="180" name="Picture 179">
            <a:extLst>
              <a:ext uri="{FF2B5EF4-FFF2-40B4-BE49-F238E27FC236}">
                <a16:creationId xmlns:a16="http://schemas.microsoft.com/office/drawing/2014/main" id="{B33FBE73-23A7-F079-995D-8B2DF16883E1}"/>
              </a:ext>
            </a:extLst>
          </p:cNvPr>
          <p:cNvPicPr>
            <a:picLocks noChangeAspect="1"/>
          </p:cNvPicPr>
          <p:nvPr userDrawn="1"/>
        </p:nvPicPr>
        <p:blipFill>
          <a:blip r:embed="rId12"/>
          <a:stretch>
            <a:fillRect/>
          </a:stretch>
        </p:blipFill>
        <p:spPr>
          <a:xfrm>
            <a:off x="11317577" y="3908388"/>
            <a:ext cx="1503680" cy="2424853"/>
          </a:xfrm>
          <a:prstGeom prst="rect">
            <a:avLst/>
          </a:prstGeom>
        </p:spPr>
      </p:pic>
      <p:pic>
        <p:nvPicPr>
          <p:cNvPr id="182" name="Picture 181">
            <a:extLst>
              <a:ext uri="{FF2B5EF4-FFF2-40B4-BE49-F238E27FC236}">
                <a16:creationId xmlns:a16="http://schemas.microsoft.com/office/drawing/2014/main" id="{6A0E4966-C32A-67A9-7A48-D478C8420963}"/>
              </a:ext>
            </a:extLst>
          </p:cNvPr>
          <p:cNvPicPr>
            <a:picLocks noChangeAspect="1"/>
          </p:cNvPicPr>
          <p:nvPr userDrawn="1"/>
        </p:nvPicPr>
        <p:blipFill>
          <a:blip r:embed="rId13"/>
          <a:stretch>
            <a:fillRect/>
          </a:stretch>
        </p:blipFill>
        <p:spPr>
          <a:xfrm>
            <a:off x="9418719" y="3924155"/>
            <a:ext cx="1473200" cy="2181013"/>
          </a:xfrm>
          <a:prstGeom prst="rect">
            <a:avLst/>
          </a:prstGeom>
        </p:spPr>
      </p:pic>
      <p:pic>
        <p:nvPicPr>
          <p:cNvPr id="184" name="Picture 183">
            <a:extLst>
              <a:ext uri="{FF2B5EF4-FFF2-40B4-BE49-F238E27FC236}">
                <a16:creationId xmlns:a16="http://schemas.microsoft.com/office/drawing/2014/main" id="{8EA32A17-7016-3C16-C1D0-A03DE2927479}"/>
              </a:ext>
            </a:extLst>
          </p:cNvPr>
          <p:cNvPicPr>
            <a:picLocks noChangeAspect="1"/>
          </p:cNvPicPr>
          <p:nvPr userDrawn="1"/>
        </p:nvPicPr>
        <p:blipFill>
          <a:blip r:embed="rId14"/>
          <a:stretch>
            <a:fillRect/>
          </a:stretch>
        </p:blipFill>
        <p:spPr>
          <a:xfrm>
            <a:off x="7935432" y="3826934"/>
            <a:ext cx="1148080" cy="2099733"/>
          </a:xfrm>
          <a:prstGeom prst="rect">
            <a:avLst/>
          </a:prstGeom>
        </p:spPr>
      </p:pic>
    </p:spTree>
    <p:extLst>
      <p:ext uri="{BB962C8B-B14F-4D97-AF65-F5344CB8AC3E}">
        <p14:creationId xmlns:p14="http://schemas.microsoft.com/office/powerpoint/2010/main" val="374017630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25600" y="1596249"/>
            <a:ext cx="9753600" cy="3395698"/>
          </a:xfrm>
        </p:spPr>
        <p:txBody>
          <a:bodyPr anchor="b"/>
          <a:lstStyle>
            <a:lvl1pPr algn="ctr">
              <a:defRPr sz="6400"/>
            </a:lvl1pPr>
          </a:lstStyle>
          <a:p>
            <a:r>
              <a:rPr lang="en-US"/>
              <a:t>Click to edit Master title style</a:t>
            </a:r>
          </a:p>
        </p:txBody>
      </p:sp>
      <p:sp>
        <p:nvSpPr>
          <p:cNvPr id="3" name="Subtitle 2"/>
          <p:cNvSpPr>
            <a:spLocks noGrp="1"/>
          </p:cNvSpPr>
          <p:nvPr>
            <p:ph type="subTitle" idx="1"/>
          </p:nvPr>
        </p:nvSpPr>
        <p:spPr>
          <a:xfrm>
            <a:off x="1625600" y="5122898"/>
            <a:ext cx="9753600" cy="2354862"/>
          </a:xfrm>
        </p:spPr>
        <p:txBody>
          <a:bodyPr/>
          <a:lstStyle>
            <a:lvl1pPr marL="0" indent="0" algn="ctr">
              <a:buNone/>
              <a:defRPr sz="256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p:cNvSpPr>
            <a:spLocks noGrp="1"/>
          </p:cNvSpPr>
          <p:nvPr>
            <p:ph type="dt" sz="half" idx="10"/>
          </p:nvPr>
        </p:nvSpPr>
        <p:spPr/>
        <p:txBody>
          <a:bodyPr/>
          <a:lstStyle/>
          <a:p>
            <a:fld id="{79BB5717-EA46-46C3-B183-00A508613732}" type="datetimeFigureOut">
              <a:rPr lang="en-US" smtClean="0"/>
              <a:t>4/7/2025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1982892275"/>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9BB5717-EA46-46C3-B183-00A508613732}" type="datetimeFigureOut">
              <a:rPr lang="en-US" smtClean="0"/>
              <a:t>4/7/2025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2237767398"/>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3.xml"/><Relationship Id="rId13" Type="http://schemas.openxmlformats.org/officeDocument/2006/relationships/theme" Target="../theme/theme10.xml"/><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slideLayout" Target="../slideLayouts/slideLayout97.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5.xml"/><Relationship Id="rId3" Type="http://schemas.openxmlformats.org/officeDocument/2006/relationships/slideLayout" Target="../slideLayouts/slideLayout100.xml"/><Relationship Id="rId7" Type="http://schemas.openxmlformats.org/officeDocument/2006/relationships/slideLayout" Target="../slideLayouts/slideLayout104.xml"/><Relationship Id="rId12" Type="http://schemas.openxmlformats.org/officeDocument/2006/relationships/theme" Target="../theme/theme11.xml"/><Relationship Id="rId2" Type="http://schemas.openxmlformats.org/officeDocument/2006/relationships/slideLayout" Target="../slideLayouts/slideLayout99.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5" Type="http://schemas.openxmlformats.org/officeDocument/2006/relationships/slideLayout" Target="../slideLayouts/slideLayout102.xml"/><Relationship Id="rId10" Type="http://schemas.openxmlformats.org/officeDocument/2006/relationships/slideLayout" Target="../slideLayouts/slideLayout107.xml"/><Relationship Id="rId4" Type="http://schemas.openxmlformats.org/officeDocument/2006/relationships/slideLayout" Target="../slideLayouts/slideLayout101.xml"/><Relationship Id="rId9" Type="http://schemas.openxmlformats.org/officeDocument/2006/relationships/slideLayout" Target="../slideLayouts/slideLayout106.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16.xml"/><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theme" Target="../theme/theme12.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0" Type="http://schemas.openxmlformats.org/officeDocument/2006/relationships/slideLayout" Target="../slideLayouts/slideLayout118.xml"/><Relationship Id="rId4" Type="http://schemas.openxmlformats.org/officeDocument/2006/relationships/slideLayout" Target="../slideLayouts/slideLayout112.xml"/><Relationship Id="rId9" Type="http://schemas.openxmlformats.org/officeDocument/2006/relationships/slideLayout" Target="../slideLayouts/slideLayout117.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27.xml"/><Relationship Id="rId13" Type="http://schemas.openxmlformats.org/officeDocument/2006/relationships/slideLayout" Target="../slideLayouts/slideLayout132.xml"/><Relationship Id="rId18" Type="http://schemas.openxmlformats.org/officeDocument/2006/relationships/slideLayout" Target="../slideLayouts/slideLayout137.xml"/><Relationship Id="rId3" Type="http://schemas.openxmlformats.org/officeDocument/2006/relationships/slideLayout" Target="../slideLayouts/slideLayout122.xml"/><Relationship Id="rId7" Type="http://schemas.openxmlformats.org/officeDocument/2006/relationships/slideLayout" Target="../slideLayouts/slideLayout126.xml"/><Relationship Id="rId12" Type="http://schemas.openxmlformats.org/officeDocument/2006/relationships/slideLayout" Target="../slideLayouts/slideLayout131.xml"/><Relationship Id="rId17" Type="http://schemas.openxmlformats.org/officeDocument/2006/relationships/slideLayout" Target="../slideLayouts/slideLayout136.xml"/><Relationship Id="rId2" Type="http://schemas.openxmlformats.org/officeDocument/2006/relationships/slideLayout" Target="../slideLayouts/slideLayout121.xml"/><Relationship Id="rId16" Type="http://schemas.openxmlformats.org/officeDocument/2006/relationships/slideLayout" Target="../slideLayouts/slideLayout135.xml"/><Relationship Id="rId20" Type="http://schemas.openxmlformats.org/officeDocument/2006/relationships/image" Target="../media/image20.png"/><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5" Type="http://schemas.openxmlformats.org/officeDocument/2006/relationships/slideLayout" Target="../slideLayouts/slideLayout124.xml"/><Relationship Id="rId15" Type="http://schemas.openxmlformats.org/officeDocument/2006/relationships/slideLayout" Target="../slideLayouts/slideLayout134.xml"/><Relationship Id="rId10" Type="http://schemas.openxmlformats.org/officeDocument/2006/relationships/slideLayout" Target="../slideLayouts/slideLayout129.xml"/><Relationship Id="rId19" Type="http://schemas.openxmlformats.org/officeDocument/2006/relationships/theme" Target="../theme/theme13.xml"/><Relationship Id="rId4" Type="http://schemas.openxmlformats.org/officeDocument/2006/relationships/slideLayout" Target="../slideLayouts/slideLayout123.xml"/><Relationship Id="rId9" Type="http://schemas.openxmlformats.org/officeDocument/2006/relationships/slideLayout" Target="../slideLayouts/slideLayout128.xml"/><Relationship Id="rId14" Type="http://schemas.openxmlformats.org/officeDocument/2006/relationships/slideLayout" Target="../slideLayouts/slideLayout13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5.xml"/><Relationship Id="rId3" Type="http://schemas.openxmlformats.org/officeDocument/2006/relationships/slideLayout" Target="../slideLayouts/slideLayout140.xml"/><Relationship Id="rId7" Type="http://schemas.openxmlformats.org/officeDocument/2006/relationships/slideLayout" Target="../slideLayouts/slideLayout144.xml"/><Relationship Id="rId12" Type="http://schemas.openxmlformats.org/officeDocument/2006/relationships/theme" Target="../theme/theme14.xml"/><Relationship Id="rId2" Type="http://schemas.openxmlformats.org/officeDocument/2006/relationships/slideLayout" Target="../slideLayouts/slideLayout139.xml"/><Relationship Id="rId1" Type="http://schemas.openxmlformats.org/officeDocument/2006/relationships/slideLayout" Target="../slideLayouts/slideLayout138.xml"/><Relationship Id="rId6" Type="http://schemas.openxmlformats.org/officeDocument/2006/relationships/slideLayout" Target="../slideLayouts/slideLayout143.xml"/><Relationship Id="rId11" Type="http://schemas.openxmlformats.org/officeDocument/2006/relationships/slideLayout" Target="../slideLayouts/slideLayout148.xml"/><Relationship Id="rId5" Type="http://schemas.openxmlformats.org/officeDocument/2006/relationships/slideLayout" Target="../slideLayouts/slideLayout142.xml"/><Relationship Id="rId10" Type="http://schemas.openxmlformats.org/officeDocument/2006/relationships/slideLayout" Target="../slideLayouts/slideLayout147.xml"/><Relationship Id="rId4" Type="http://schemas.openxmlformats.org/officeDocument/2006/relationships/slideLayout" Target="../slideLayouts/slideLayout141.xml"/><Relationship Id="rId9" Type="http://schemas.openxmlformats.org/officeDocument/2006/relationships/slideLayout" Target="../slideLayouts/slideLayout146.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6.xml"/><Relationship Id="rId3" Type="http://schemas.openxmlformats.org/officeDocument/2006/relationships/slideLayout" Target="../slideLayouts/slideLayout151.xml"/><Relationship Id="rId7" Type="http://schemas.openxmlformats.org/officeDocument/2006/relationships/slideLayout" Target="../slideLayouts/slideLayout155.xml"/><Relationship Id="rId12" Type="http://schemas.openxmlformats.org/officeDocument/2006/relationships/theme" Target="../theme/theme15.xml"/><Relationship Id="rId2" Type="http://schemas.openxmlformats.org/officeDocument/2006/relationships/slideLayout" Target="../slideLayouts/slideLayout150.xml"/><Relationship Id="rId1" Type="http://schemas.openxmlformats.org/officeDocument/2006/relationships/slideLayout" Target="../slideLayouts/slideLayout149.xml"/><Relationship Id="rId6" Type="http://schemas.openxmlformats.org/officeDocument/2006/relationships/slideLayout" Target="../slideLayouts/slideLayout154.xml"/><Relationship Id="rId11" Type="http://schemas.openxmlformats.org/officeDocument/2006/relationships/slideLayout" Target="../slideLayouts/slideLayout159.xml"/><Relationship Id="rId5" Type="http://schemas.openxmlformats.org/officeDocument/2006/relationships/slideLayout" Target="../slideLayouts/slideLayout153.xml"/><Relationship Id="rId10" Type="http://schemas.openxmlformats.org/officeDocument/2006/relationships/slideLayout" Target="../slideLayouts/slideLayout158.xml"/><Relationship Id="rId4" Type="http://schemas.openxmlformats.org/officeDocument/2006/relationships/slideLayout" Target="../slideLayouts/slideLayout152.xml"/><Relationship Id="rId9" Type="http://schemas.openxmlformats.org/officeDocument/2006/relationships/slideLayout" Target="../slideLayouts/slideLayout15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4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5.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9.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theme" Target="../theme/theme6.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0.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theme" Target="../theme/theme7.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74.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2.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theme" Target="../theme/theme9.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74714" y="866986"/>
            <a:ext cx="11044014" cy="1380196"/>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74714" y="2463930"/>
            <a:ext cx="11044014" cy="5772446"/>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190652" y="8367327"/>
            <a:ext cx="2926080" cy="519289"/>
          </a:xfrm>
          <a:prstGeom prst="rect">
            <a:avLst/>
          </a:prstGeom>
        </p:spPr>
        <p:txBody>
          <a:bodyPr vert="horz" lIns="91440" tIns="45720" rIns="91440" bIns="45720" rtlCol="0" anchor="ctr"/>
          <a:lstStyle>
            <a:lvl1pPr algn="r">
              <a:defRPr sz="1422">
                <a:solidFill>
                  <a:schemeClr val="tx1">
                    <a:lumMod val="95000"/>
                  </a:schemeClr>
                </a:solidFill>
                <a:effectLst>
                  <a:outerShdw blurRad="50800" dist="38100" dir="2700000" algn="tl" rotWithShape="0">
                    <a:schemeClr val="bg1">
                      <a:alpha val="43000"/>
                    </a:schemeClr>
                  </a:outerShdw>
                </a:effectLst>
              </a:defRPr>
            </a:lvl1pPr>
          </a:lstStyle>
          <a:p>
            <a:fld id="{5586B75A-687E-405C-8A0B-8D00578BA2C3}" type="datetime1">
              <a:rPr lang="en-US" kern="1200" smtClean="0">
                <a:solidFill>
                  <a:prstClr val="black"/>
                </a:solidFill>
                <a:latin typeface="Georgia"/>
                <a:ea typeface="+mn-ea"/>
                <a:cs typeface="+mn-cs"/>
              </a:rPr>
              <a:pPr/>
              <a:t>4/7/2025</a:t>
            </a:fld>
            <a:endParaRPr lang="en-US" kern="1200">
              <a:solidFill>
                <a:prstClr val="black"/>
              </a:solidFill>
              <a:latin typeface="Georgia"/>
              <a:ea typeface="+mn-ea"/>
              <a:cs typeface="+mn-cs"/>
            </a:endParaRPr>
          </a:p>
        </p:txBody>
      </p:sp>
      <p:sp>
        <p:nvSpPr>
          <p:cNvPr id="5" name="Footer Placeholder 4"/>
          <p:cNvSpPr>
            <a:spLocks noGrp="1"/>
          </p:cNvSpPr>
          <p:nvPr>
            <p:ph type="ftr" sz="quarter" idx="3"/>
          </p:nvPr>
        </p:nvSpPr>
        <p:spPr>
          <a:xfrm>
            <a:off x="974716" y="8367327"/>
            <a:ext cx="7117723" cy="519289"/>
          </a:xfrm>
          <a:prstGeom prst="rect">
            <a:avLst/>
          </a:prstGeom>
        </p:spPr>
        <p:txBody>
          <a:bodyPr vert="horz" lIns="91440" tIns="45720" rIns="91440" bIns="45720" rtlCol="0" anchor="ctr"/>
          <a:lstStyle>
            <a:lvl1pPr algn="l">
              <a:defRPr sz="1422">
                <a:solidFill>
                  <a:schemeClr val="tx1">
                    <a:lumMod val="95000"/>
                  </a:schemeClr>
                </a:solidFill>
                <a:effectLst>
                  <a:outerShdw blurRad="50800" dist="38100" dir="2700000" algn="tl" rotWithShape="0">
                    <a:schemeClr val="bg1">
                      <a:alpha val="43000"/>
                    </a:schemeClr>
                  </a:outerShdw>
                </a:effectLst>
              </a:defRPr>
            </a:lvl1pPr>
          </a:lstStyle>
          <a:p>
            <a:endParaRPr lang="en-US" kern="1200">
              <a:solidFill>
                <a:prstClr val="black"/>
              </a:solidFill>
              <a:latin typeface="Georgia"/>
              <a:ea typeface="+mn-ea"/>
              <a:cs typeface="+mn-cs"/>
            </a:endParaRPr>
          </a:p>
        </p:txBody>
      </p:sp>
      <p:sp>
        <p:nvSpPr>
          <p:cNvPr id="6" name="Slide Number Placeholder 5"/>
          <p:cNvSpPr>
            <a:spLocks noGrp="1"/>
          </p:cNvSpPr>
          <p:nvPr>
            <p:ph type="sldNum" sz="quarter" idx="4"/>
          </p:nvPr>
        </p:nvSpPr>
        <p:spPr>
          <a:xfrm>
            <a:off x="11214947" y="8367327"/>
            <a:ext cx="803782" cy="519289"/>
          </a:xfrm>
          <a:prstGeom prst="rect">
            <a:avLst/>
          </a:prstGeom>
        </p:spPr>
        <p:txBody>
          <a:bodyPr vert="horz" lIns="91440" tIns="45720" rIns="91440" bIns="45720" rtlCol="0" anchor="ctr"/>
          <a:lstStyle>
            <a:lvl1pPr algn="r">
              <a:defRPr sz="1422">
                <a:solidFill>
                  <a:schemeClr val="tx1">
                    <a:lumMod val="95000"/>
                  </a:schemeClr>
                </a:solidFill>
                <a:effectLst>
                  <a:outerShdw blurRad="50800" dist="38100" dir="2700000" algn="tl" rotWithShape="0">
                    <a:schemeClr val="bg1">
                      <a:alpha val="43000"/>
                    </a:schemeClr>
                  </a:outerShdw>
                </a:effectLst>
              </a:defRPr>
            </a:lvl1pPr>
          </a:lstStyle>
          <a:p>
            <a:fld id="{4FAB73BC-B049-4115-A692-8D63A059BFB8}" type="slidenum">
              <a:rPr lang="en-US" kern="1200" smtClean="0">
                <a:solidFill>
                  <a:prstClr val="black"/>
                </a:solidFill>
                <a:latin typeface="Georgia"/>
                <a:ea typeface="+mn-ea"/>
                <a:cs typeface="+mn-cs"/>
              </a:rPr>
              <a:pPr/>
              <a:t>‹#›</a:t>
            </a:fld>
            <a:endParaRPr lang="en-US" kern="1200">
              <a:solidFill>
                <a:prstClr val="black"/>
              </a:solidFill>
              <a:latin typeface="Georgia"/>
              <a:ea typeface="+mn-ea"/>
              <a:cs typeface="+mn-cs"/>
            </a:endParaRPr>
          </a:p>
        </p:txBody>
      </p:sp>
    </p:spTree>
    <p:extLst>
      <p:ext uri="{BB962C8B-B14F-4D97-AF65-F5344CB8AC3E}">
        <p14:creationId xmlns:p14="http://schemas.microsoft.com/office/powerpoint/2010/main" val="2082022841"/>
      </p:ext>
    </p:extLst>
  </p:cSld>
  <p:clrMap bg1="dk1" tx1="lt1" bg2="dk2" tx2="lt2" accent1="accent1" accent2="accent2" accent3="accent3" accent4="accent4" accent5="accent5" accent6="accent6" hlink="hlink" folHlink="folHlink"/>
  <p:sldLayoutIdLst>
    <p:sldLayoutId id="2147494790" r:id="rId1"/>
    <p:sldLayoutId id="2147494791" r:id="rId2"/>
    <p:sldLayoutId id="2147494792" r:id="rId3"/>
    <p:sldLayoutId id="2147494793" r:id="rId4"/>
    <p:sldLayoutId id="2147494794" r:id="rId5"/>
    <p:sldLayoutId id="2147494795" r:id="rId6"/>
    <p:sldLayoutId id="2147494796" r:id="rId7"/>
    <p:sldLayoutId id="2147494797" r:id="rId8"/>
    <p:sldLayoutId id="2147494798" r:id="rId9"/>
    <p:sldLayoutId id="2147494799" r:id="rId10"/>
    <p:sldLayoutId id="2147494800" r:id="rId11"/>
    <p:sldLayoutId id="2147494801" r:id="rId12"/>
    <p:sldLayoutId id="2147494802" r:id="rId13"/>
    <p:sldLayoutId id="2147494803" r:id="rId14"/>
    <p:sldLayoutId id="2147494804" r:id="rId15"/>
    <p:sldLayoutId id="2147494805" r:id="rId16"/>
    <p:sldLayoutId id="2147494806" r:id="rId17"/>
  </p:sldLayoutIdLst>
  <p:hf sldNum="0" hdr="0" ftr="0" dt="0"/>
  <p:txStyles>
    <p:titleStyle>
      <a:lvl1pPr algn="ctr" defTabSz="650230" rtl="0" eaLnBrk="1" latinLnBrk="0" hangingPunct="1">
        <a:spcBef>
          <a:spcPct val="0"/>
        </a:spcBef>
        <a:buNone/>
        <a:defRPr sz="5689"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487672" indent="-435193" algn="l" defTabSz="650230" rtl="0" eaLnBrk="1" latinLnBrk="0" hangingPunct="1">
        <a:spcBef>
          <a:spcPct val="20000"/>
        </a:spcBef>
        <a:spcAft>
          <a:spcPts val="853"/>
        </a:spcAft>
        <a:buClr>
          <a:schemeClr val="tx2"/>
        </a:buClr>
        <a:buSzPct val="70000"/>
        <a:buFont typeface="Wingdings 2" charset="2"/>
        <a:buChar char=""/>
        <a:defRPr sz="2844"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1023984" indent="-383994" algn="l" defTabSz="650230" rtl="0" eaLnBrk="1" latinLnBrk="0" hangingPunct="1">
        <a:spcBef>
          <a:spcPct val="20000"/>
        </a:spcBef>
        <a:spcAft>
          <a:spcPts val="853"/>
        </a:spcAft>
        <a:buClr>
          <a:schemeClr val="tx2"/>
        </a:buClr>
        <a:buSzPct val="70000"/>
        <a:buFont typeface="Wingdings 2" charset="2"/>
        <a:buChar char=""/>
        <a:defRPr sz="256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459177" indent="-307195" algn="l" defTabSz="650230" rtl="0" eaLnBrk="1" latinLnBrk="0" hangingPunct="1">
        <a:spcBef>
          <a:spcPct val="20000"/>
        </a:spcBef>
        <a:spcAft>
          <a:spcPts val="853"/>
        </a:spcAft>
        <a:buClr>
          <a:schemeClr val="tx2"/>
        </a:buClr>
        <a:buSzPct val="70000"/>
        <a:buFont typeface="Wingdings 2" charset="2"/>
        <a:buChar char=""/>
        <a:defRPr sz="2276"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971169" indent="-307195" algn="l" defTabSz="650230" rtl="0" eaLnBrk="1" latinLnBrk="0" hangingPunct="1">
        <a:spcBef>
          <a:spcPct val="20000"/>
        </a:spcBef>
        <a:spcAft>
          <a:spcPts val="853"/>
        </a:spcAft>
        <a:buClr>
          <a:schemeClr val="tx2"/>
        </a:buClr>
        <a:buSzPct val="70000"/>
        <a:buFont typeface="Wingdings 2" charset="2"/>
        <a:buChar char=""/>
        <a:defRPr sz="1991"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2380763" indent="-307195" algn="l" defTabSz="650230" rtl="0" eaLnBrk="1" latinLnBrk="0" hangingPunct="1">
        <a:spcBef>
          <a:spcPct val="20000"/>
        </a:spcBef>
        <a:spcAft>
          <a:spcPts val="853"/>
        </a:spcAft>
        <a:buClr>
          <a:schemeClr val="tx2"/>
        </a:buClr>
        <a:buSzPct val="70000"/>
        <a:buFont typeface="Wingdings 2" charset="2"/>
        <a:buChar char=""/>
        <a:defRPr sz="1991"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865164" indent="-325115" algn="l" defTabSz="650230" rtl="0" eaLnBrk="1" latinLnBrk="0" hangingPunct="1">
        <a:spcBef>
          <a:spcPct val="20000"/>
        </a:spcBef>
        <a:spcAft>
          <a:spcPts val="853"/>
        </a:spcAft>
        <a:buClr>
          <a:schemeClr val="tx2"/>
        </a:buClr>
        <a:buSzPct val="70000"/>
        <a:buFont typeface="Wingdings 2" charset="2"/>
        <a:buChar char=""/>
        <a:defRPr sz="1991"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3415840" indent="-325115" algn="l" defTabSz="650230" rtl="0" eaLnBrk="1" latinLnBrk="0" hangingPunct="1">
        <a:spcBef>
          <a:spcPct val="20000"/>
        </a:spcBef>
        <a:spcAft>
          <a:spcPts val="853"/>
        </a:spcAft>
        <a:buClr>
          <a:schemeClr val="tx2"/>
        </a:buClr>
        <a:buSzPct val="70000"/>
        <a:buFont typeface="Wingdings 2" charset="2"/>
        <a:buChar char=""/>
        <a:defRPr sz="1991"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3966516" indent="-325115" algn="l" defTabSz="650230" rtl="0" eaLnBrk="1" latinLnBrk="0" hangingPunct="1">
        <a:spcBef>
          <a:spcPct val="20000"/>
        </a:spcBef>
        <a:spcAft>
          <a:spcPts val="853"/>
        </a:spcAft>
        <a:buClr>
          <a:schemeClr val="tx2"/>
        </a:buClr>
        <a:buSzPct val="70000"/>
        <a:buFont typeface="Wingdings 2" charset="2"/>
        <a:buChar char=""/>
        <a:defRPr sz="1991"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4417638" indent="-325115" algn="l" defTabSz="650230" rtl="0" eaLnBrk="1" latinLnBrk="0" hangingPunct="1">
        <a:spcBef>
          <a:spcPct val="20000"/>
        </a:spcBef>
        <a:spcAft>
          <a:spcPts val="853"/>
        </a:spcAft>
        <a:buClr>
          <a:schemeClr val="tx2"/>
        </a:buClr>
        <a:buSzPct val="70000"/>
        <a:buFont typeface="Wingdings 2" charset="2"/>
        <a:buChar char=""/>
        <a:defRPr sz="1991"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650230" rtl="0" eaLnBrk="1" latinLnBrk="0" hangingPunct="1">
        <a:defRPr sz="2560" kern="1200">
          <a:solidFill>
            <a:schemeClr val="tx1"/>
          </a:solidFill>
          <a:latin typeface="+mn-lt"/>
          <a:ea typeface="+mn-ea"/>
          <a:cs typeface="+mn-cs"/>
        </a:defRPr>
      </a:lvl1pPr>
      <a:lvl2pPr marL="650230" algn="l" defTabSz="650230" rtl="0" eaLnBrk="1" latinLnBrk="0" hangingPunct="1">
        <a:defRPr sz="2560" kern="1200">
          <a:solidFill>
            <a:schemeClr val="tx1"/>
          </a:solidFill>
          <a:latin typeface="+mn-lt"/>
          <a:ea typeface="+mn-ea"/>
          <a:cs typeface="+mn-cs"/>
        </a:defRPr>
      </a:lvl2pPr>
      <a:lvl3pPr marL="1300460" algn="l" defTabSz="650230" rtl="0" eaLnBrk="1" latinLnBrk="0" hangingPunct="1">
        <a:defRPr sz="2560" kern="1200">
          <a:solidFill>
            <a:schemeClr val="tx1"/>
          </a:solidFill>
          <a:latin typeface="+mn-lt"/>
          <a:ea typeface="+mn-ea"/>
          <a:cs typeface="+mn-cs"/>
        </a:defRPr>
      </a:lvl3pPr>
      <a:lvl4pPr marL="1950690" algn="l" defTabSz="650230" rtl="0" eaLnBrk="1" latinLnBrk="0" hangingPunct="1">
        <a:defRPr sz="2560" kern="1200">
          <a:solidFill>
            <a:schemeClr val="tx1"/>
          </a:solidFill>
          <a:latin typeface="+mn-lt"/>
          <a:ea typeface="+mn-ea"/>
          <a:cs typeface="+mn-cs"/>
        </a:defRPr>
      </a:lvl4pPr>
      <a:lvl5pPr marL="2600919" algn="l" defTabSz="650230" rtl="0" eaLnBrk="1" latinLnBrk="0" hangingPunct="1">
        <a:defRPr sz="2560" kern="1200">
          <a:solidFill>
            <a:schemeClr val="tx1"/>
          </a:solidFill>
          <a:latin typeface="+mn-lt"/>
          <a:ea typeface="+mn-ea"/>
          <a:cs typeface="+mn-cs"/>
        </a:defRPr>
      </a:lvl5pPr>
      <a:lvl6pPr marL="3251149" algn="l" defTabSz="650230" rtl="0" eaLnBrk="1" latinLnBrk="0" hangingPunct="1">
        <a:defRPr sz="2560" kern="1200">
          <a:solidFill>
            <a:schemeClr val="tx1"/>
          </a:solidFill>
          <a:latin typeface="+mn-lt"/>
          <a:ea typeface="+mn-ea"/>
          <a:cs typeface="+mn-cs"/>
        </a:defRPr>
      </a:lvl6pPr>
      <a:lvl7pPr marL="3901379" algn="l" defTabSz="650230" rtl="0" eaLnBrk="1" latinLnBrk="0" hangingPunct="1">
        <a:defRPr sz="2560" kern="1200">
          <a:solidFill>
            <a:schemeClr val="tx1"/>
          </a:solidFill>
          <a:latin typeface="+mn-lt"/>
          <a:ea typeface="+mn-ea"/>
          <a:cs typeface="+mn-cs"/>
        </a:defRPr>
      </a:lvl7pPr>
      <a:lvl8pPr marL="4551609" algn="l" defTabSz="650230" rtl="0" eaLnBrk="1" latinLnBrk="0" hangingPunct="1">
        <a:defRPr sz="2560" kern="1200">
          <a:solidFill>
            <a:schemeClr val="tx1"/>
          </a:solidFill>
          <a:latin typeface="+mn-lt"/>
          <a:ea typeface="+mn-ea"/>
          <a:cs typeface="+mn-cs"/>
        </a:defRPr>
      </a:lvl8pPr>
      <a:lvl9pPr marL="5201839" algn="l" defTabSz="650230" rtl="0" eaLnBrk="1" latinLnBrk="0" hangingPunct="1">
        <a:defRPr sz="256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387AC8A-AA7A-E2B9-D8A8-1483CC4E3EC3}"/>
              </a:ext>
            </a:extLst>
          </p:cNvPr>
          <p:cNvSpPr>
            <a:spLocks noGrp="1"/>
          </p:cNvSpPr>
          <p:nvPr>
            <p:ph type="title"/>
          </p:nvPr>
        </p:nvSpPr>
        <p:spPr>
          <a:xfrm>
            <a:off x="894080" y="519290"/>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541F079-8DF5-AAF5-A411-3F35FC258408}"/>
              </a:ext>
            </a:extLst>
          </p:cNvPr>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4C50AB-245E-CFF3-DC8D-40ABF03141BD}"/>
              </a:ext>
            </a:extLst>
          </p:cNvPr>
          <p:cNvSpPr>
            <a:spLocks noGrp="1"/>
          </p:cNvSpPr>
          <p:nvPr>
            <p:ph type="dt" sz="half" idx="2"/>
          </p:nvPr>
        </p:nvSpPr>
        <p:spPr>
          <a:xfrm>
            <a:off x="894080" y="9040143"/>
            <a:ext cx="2926080" cy="519289"/>
          </a:xfrm>
          <a:prstGeom prst="rect">
            <a:avLst/>
          </a:prstGeom>
        </p:spPr>
        <p:txBody>
          <a:bodyPr vert="horz" lIns="91440" tIns="45720" rIns="91440" bIns="45720" rtlCol="0" anchor="ctr"/>
          <a:lstStyle>
            <a:lvl1pPr algn="l">
              <a:defRPr sz="1280">
                <a:solidFill>
                  <a:schemeClr val="tx1">
                    <a:tint val="75000"/>
                  </a:schemeClr>
                </a:solidFill>
              </a:defRPr>
            </a:lvl1pPr>
          </a:lstStyle>
          <a:p>
            <a:fld id="{5586B75A-687E-405C-8A0B-8D00578BA2C3}" type="datetime1">
              <a:rPr lang="en-US" kern="1200" smtClean="0">
                <a:solidFill>
                  <a:prstClr val="black"/>
                </a:solidFill>
                <a:latin typeface="Georgia"/>
                <a:ea typeface="+mn-ea"/>
                <a:cs typeface="+mn-cs"/>
              </a:rPr>
              <a:pPr/>
              <a:t>4/7/2025</a:t>
            </a:fld>
            <a:endParaRPr lang="en-US" kern="1200">
              <a:solidFill>
                <a:prstClr val="black"/>
              </a:solidFill>
              <a:latin typeface="Georgia"/>
              <a:ea typeface="+mn-ea"/>
              <a:cs typeface="+mn-cs"/>
            </a:endParaRPr>
          </a:p>
        </p:txBody>
      </p:sp>
      <p:sp>
        <p:nvSpPr>
          <p:cNvPr id="5" name="Footer Placeholder 4">
            <a:extLst>
              <a:ext uri="{FF2B5EF4-FFF2-40B4-BE49-F238E27FC236}">
                <a16:creationId xmlns:a16="http://schemas.microsoft.com/office/drawing/2014/main" id="{C4D971FE-62E2-CA9C-5D2C-5F154AD99ECA}"/>
              </a:ext>
            </a:extLst>
          </p:cNvPr>
          <p:cNvSpPr>
            <a:spLocks noGrp="1"/>
          </p:cNvSpPr>
          <p:nvPr>
            <p:ph type="ftr" sz="quarter" idx="3"/>
          </p:nvPr>
        </p:nvSpPr>
        <p:spPr>
          <a:xfrm>
            <a:off x="4307840" y="9040143"/>
            <a:ext cx="4389120" cy="519289"/>
          </a:xfrm>
          <a:prstGeom prst="rect">
            <a:avLst/>
          </a:prstGeom>
        </p:spPr>
        <p:txBody>
          <a:bodyPr vert="horz" lIns="91440" tIns="45720" rIns="91440" bIns="45720" rtlCol="0" anchor="ctr"/>
          <a:lstStyle>
            <a:lvl1pPr algn="ctr">
              <a:defRPr sz="1280">
                <a:solidFill>
                  <a:schemeClr val="tx1">
                    <a:tint val="75000"/>
                  </a:schemeClr>
                </a:solidFill>
              </a:defRPr>
            </a:lvl1pPr>
          </a:lstStyle>
          <a:p>
            <a:endParaRPr lang="en-US" kern="1200">
              <a:solidFill>
                <a:prstClr val="black"/>
              </a:solidFill>
              <a:latin typeface="Georgia"/>
              <a:ea typeface="+mn-ea"/>
              <a:cs typeface="+mn-cs"/>
            </a:endParaRPr>
          </a:p>
        </p:txBody>
      </p:sp>
      <p:sp>
        <p:nvSpPr>
          <p:cNvPr id="6" name="Slide Number Placeholder 5">
            <a:extLst>
              <a:ext uri="{FF2B5EF4-FFF2-40B4-BE49-F238E27FC236}">
                <a16:creationId xmlns:a16="http://schemas.microsoft.com/office/drawing/2014/main" id="{05C1B842-3E28-C216-4CCC-14A099414581}"/>
              </a:ext>
            </a:extLst>
          </p:cNvPr>
          <p:cNvSpPr>
            <a:spLocks noGrp="1"/>
          </p:cNvSpPr>
          <p:nvPr>
            <p:ph type="sldNum" sz="quarter" idx="4"/>
          </p:nvPr>
        </p:nvSpPr>
        <p:spPr>
          <a:xfrm>
            <a:off x="9184640" y="9040143"/>
            <a:ext cx="2926080" cy="519289"/>
          </a:xfrm>
          <a:prstGeom prst="rect">
            <a:avLst/>
          </a:prstGeom>
        </p:spPr>
        <p:txBody>
          <a:bodyPr vert="horz" lIns="91440" tIns="45720" rIns="91440" bIns="45720" rtlCol="0" anchor="ctr"/>
          <a:lstStyle>
            <a:lvl1pPr algn="r">
              <a:defRPr sz="1280">
                <a:solidFill>
                  <a:schemeClr val="tx1">
                    <a:tint val="75000"/>
                  </a:schemeClr>
                </a:solidFill>
              </a:defRPr>
            </a:lvl1pPr>
          </a:lstStyle>
          <a:p>
            <a:fld id="{4FAB73BC-B049-4115-A692-8D63A059BFB8}" type="slidenum">
              <a:rPr lang="en-US" kern="1200" smtClean="0">
                <a:solidFill>
                  <a:prstClr val="black"/>
                </a:solidFill>
                <a:latin typeface="Georgia"/>
                <a:ea typeface="+mn-ea"/>
                <a:cs typeface="+mn-cs"/>
              </a:rPr>
              <a:pPr/>
              <a:t>‹#›</a:t>
            </a:fld>
            <a:endParaRPr lang="en-US" kern="1200">
              <a:solidFill>
                <a:prstClr val="black"/>
              </a:solidFill>
              <a:latin typeface="Georgia"/>
              <a:ea typeface="+mn-ea"/>
              <a:cs typeface="+mn-cs"/>
            </a:endParaRPr>
          </a:p>
        </p:txBody>
      </p:sp>
    </p:spTree>
    <p:extLst>
      <p:ext uri="{BB962C8B-B14F-4D97-AF65-F5344CB8AC3E}">
        <p14:creationId xmlns:p14="http://schemas.microsoft.com/office/powerpoint/2010/main" val="671347298"/>
      </p:ext>
    </p:extLst>
  </p:cSld>
  <p:clrMap bg1="lt1" tx1="dk1" bg2="lt2" tx2="dk2" accent1="accent1" accent2="accent2" accent3="accent3" accent4="accent4" accent5="accent5" accent6="accent6" hlink="hlink" folHlink="folHlink"/>
  <p:sldLayoutIdLst>
    <p:sldLayoutId id="2147498377" r:id="rId1"/>
    <p:sldLayoutId id="2147498378" r:id="rId2"/>
    <p:sldLayoutId id="2147498379" r:id="rId3"/>
    <p:sldLayoutId id="2147498380" r:id="rId4"/>
    <p:sldLayoutId id="2147498381" r:id="rId5"/>
    <p:sldLayoutId id="2147498382" r:id="rId6"/>
    <p:sldLayoutId id="2147498383" r:id="rId7"/>
    <p:sldLayoutId id="2147498384" r:id="rId8"/>
    <p:sldLayoutId id="2147498385" r:id="rId9"/>
    <p:sldLayoutId id="2147498386" r:id="rId10"/>
    <p:sldLayoutId id="2147498387" r:id="rId11"/>
    <p:sldLayoutId id="2147498388" r:id="rId12"/>
  </p:sldLayoutIdLst>
  <p:hf sldNum="0" hdr="0" ftr="0" dt="0"/>
  <p:txStyles>
    <p:titleStyle>
      <a:lvl1pPr algn="l" defTabSz="975390" rtl="0" eaLnBrk="1" latinLnBrk="0" hangingPunct="1">
        <a:lnSpc>
          <a:spcPct val="90000"/>
        </a:lnSpc>
        <a:spcBef>
          <a:spcPct val="0"/>
        </a:spcBef>
        <a:buNone/>
        <a:defRPr sz="4693" kern="1200">
          <a:solidFill>
            <a:schemeClr val="tx1"/>
          </a:solidFill>
          <a:latin typeface="+mj-lt"/>
          <a:ea typeface="+mj-ea"/>
          <a:cs typeface="+mj-cs"/>
        </a:defRPr>
      </a:lvl1pPr>
    </p:titleStyle>
    <p:bodyStyle>
      <a:lvl1pPr marL="243848" indent="-243848" algn="l" defTabSz="975390" rtl="0" eaLnBrk="1" latinLnBrk="0" hangingPunct="1">
        <a:lnSpc>
          <a:spcPct val="90000"/>
        </a:lnSpc>
        <a:spcBef>
          <a:spcPts val="1067"/>
        </a:spcBef>
        <a:buFont typeface="Arial" panose="020B0604020202020204" pitchFamily="34" charset="0"/>
        <a:buChar char="•"/>
        <a:defRPr sz="2987" kern="1200">
          <a:solidFill>
            <a:schemeClr val="tx1"/>
          </a:solidFill>
          <a:latin typeface="+mn-lt"/>
          <a:ea typeface="+mn-ea"/>
          <a:cs typeface="+mn-cs"/>
        </a:defRPr>
      </a:lvl1pPr>
      <a:lvl2pPr marL="731543" indent="-243848" algn="l" defTabSz="975390" rtl="0" eaLnBrk="1" latinLnBrk="0" hangingPunct="1">
        <a:lnSpc>
          <a:spcPct val="90000"/>
        </a:lnSpc>
        <a:spcBef>
          <a:spcPts val="533"/>
        </a:spcBef>
        <a:buFont typeface="Arial" panose="020B0604020202020204" pitchFamily="34" charset="0"/>
        <a:buChar char="•"/>
        <a:defRPr sz="2560" kern="1200">
          <a:solidFill>
            <a:schemeClr val="tx1"/>
          </a:solidFill>
          <a:latin typeface="+mn-lt"/>
          <a:ea typeface="+mn-ea"/>
          <a:cs typeface="+mn-cs"/>
        </a:defRPr>
      </a:lvl2pPr>
      <a:lvl3pPr marL="1219238"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3pPr>
      <a:lvl4pPr marL="1706933"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4pPr>
      <a:lvl5pPr marL="219462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94080" y="519290"/>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94080" y="9040143"/>
            <a:ext cx="2926080" cy="519289"/>
          </a:xfrm>
          <a:prstGeom prst="rect">
            <a:avLst/>
          </a:prstGeom>
        </p:spPr>
        <p:txBody>
          <a:bodyPr vert="horz" lIns="91440" tIns="45720" rIns="91440" bIns="45720" rtlCol="0" anchor="ctr"/>
          <a:lstStyle>
            <a:lvl1pPr algn="l">
              <a:defRPr sz="1280">
                <a:solidFill>
                  <a:schemeClr val="tx1">
                    <a:tint val="75000"/>
                  </a:schemeClr>
                </a:solidFill>
              </a:defRPr>
            </a:lvl1pPr>
          </a:lstStyle>
          <a:p>
            <a:fld id="{79BB5717-EA46-46C3-B183-00A508613732}" type="datetimeFigureOut">
              <a:rPr lang="en-US" smtClean="0"/>
              <a:t>4/7/2025</a:t>
            </a:fld>
            <a:endParaRPr lang="en-US"/>
          </a:p>
        </p:txBody>
      </p:sp>
      <p:sp>
        <p:nvSpPr>
          <p:cNvPr id="5" name="Footer Placeholder 4"/>
          <p:cNvSpPr>
            <a:spLocks noGrp="1"/>
          </p:cNvSpPr>
          <p:nvPr>
            <p:ph type="ftr" sz="quarter" idx="3"/>
          </p:nvPr>
        </p:nvSpPr>
        <p:spPr>
          <a:xfrm>
            <a:off x="4307840" y="9040143"/>
            <a:ext cx="4389120" cy="519289"/>
          </a:xfrm>
          <a:prstGeom prst="rect">
            <a:avLst/>
          </a:prstGeom>
        </p:spPr>
        <p:txBody>
          <a:bodyPr vert="horz" lIns="91440" tIns="45720" rIns="91440" bIns="45720" rtlCol="0" anchor="ctr"/>
          <a:lstStyle>
            <a:lvl1pPr algn="ctr">
              <a:defRPr sz="128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9184640" y="9040143"/>
            <a:ext cx="2926080" cy="519289"/>
          </a:xfrm>
          <a:prstGeom prst="rect">
            <a:avLst/>
          </a:prstGeom>
        </p:spPr>
        <p:txBody>
          <a:bodyPr vert="horz" lIns="91440" tIns="45720" rIns="91440" bIns="45720" rtlCol="0" anchor="ctr"/>
          <a:lstStyle>
            <a:lvl1pPr algn="r">
              <a:defRPr sz="1280">
                <a:solidFill>
                  <a:schemeClr val="tx1">
                    <a:tint val="75000"/>
                  </a:schemeClr>
                </a:solidFill>
              </a:defRPr>
            </a:lvl1pPr>
          </a:lstStyle>
          <a:p>
            <a:fld id="{E58D17EC-69F3-4D52-88EF-49AD56E78239}" type="slidenum">
              <a:rPr lang="en-US" smtClean="0"/>
              <a:t>‹#›</a:t>
            </a:fld>
            <a:endParaRPr lang="en-US"/>
          </a:p>
        </p:txBody>
      </p:sp>
    </p:spTree>
    <p:extLst>
      <p:ext uri="{BB962C8B-B14F-4D97-AF65-F5344CB8AC3E}">
        <p14:creationId xmlns:p14="http://schemas.microsoft.com/office/powerpoint/2010/main" val="2769204762"/>
      </p:ext>
    </p:extLst>
  </p:cSld>
  <p:clrMap bg1="lt1" tx1="dk1" bg2="lt2" tx2="dk2" accent1="accent1" accent2="accent2" accent3="accent3" accent4="accent4" accent5="accent5" accent6="accent6" hlink="hlink" folHlink="folHlink"/>
  <p:sldLayoutIdLst>
    <p:sldLayoutId id="2147498527" r:id="rId1"/>
    <p:sldLayoutId id="2147498528" r:id="rId2"/>
    <p:sldLayoutId id="2147498529" r:id="rId3"/>
    <p:sldLayoutId id="2147498530" r:id="rId4"/>
    <p:sldLayoutId id="2147498531" r:id="rId5"/>
    <p:sldLayoutId id="2147498532" r:id="rId6"/>
    <p:sldLayoutId id="2147498533" r:id="rId7"/>
    <p:sldLayoutId id="2147498534" r:id="rId8"/>
    <p:sldLayoutId id="2147498535" r:id="rId9"/>
    <p:sldLayoutId id="2147498536" r:id="rId10"/>
    <p:sldLayoutId id="2147498537" r:id="rId11"/>
  </p:sldLayoutIdLst>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txStyles>
    <p:titleStyle>
      <a:lvl1pPr algn="l" defTabSz="975390" rtl="0" eaLnBrk="1" latinLnBrk="0" hangingPunct="1">
        <a:lnSpc>
          <a:spcPct val="90000"/>
        </a:lnSpc>
        <a:spcBef>
          <a:spcPct val="0"/>
        </a:spcBef>
        <a:buNone/>
        <a:defRPr sz="4693" kern="1200">
          <a:solidFill>
            <a:schemeClr val="tx1"/>
          </a:solidFill>
          <a:latin typeface="+mj-lt"/>
          <a:ea typeface="+mj-ea"/>
          <a:cs typeface="+mj-cs"/>
        </a:defRPr>
      </a:lvl1pPr>
    </p:titleStyle>
    <p:bodyStyle>
      <a:lvl1pPr marL="243848" indent="-243848" algn="l" defTabSz="975390" rtl="0" eaLnBrk="1" latinLnBrk="0" hangingPunct="1">
        <a:lnSpc>
          <a:spcPct val="90000"/>
        </a:lnSpc>
        <a:spcBef>
          <a:spcPts val="1067"/>
        </a:spcBef>
        <a:buFont typeface="Arial" panose="020B0604020202020204" pitchFamily="34" charset="0"/>
        <a:buChar char="•"/>
        <a:defRPr sz="2987" kern="1200">
          <a:solidFill>
            <a:schemeClr val="tx1"/>
          </a:solidFill>
          <a:latin typeface="+mn-lt"/>
          <a:ea typeface="+mn-ea"/>
          <a:cs typeface="+mn-cs"/>
        </a:defRPr>
      </a:lvl1pPr>
      <a:lvl2pPr marL="731543" indent="-243848" algn="l" defTabSz="975390" rtl="0" eaLnBrk="1" latinLnBrk="0" hangingPunct="1">
        <a:lnSpc>
          <a:spcPct val="90000"/>
        </a:lnSpc>
        <a:spcBef>
          <a:spcPts val="533"/>
        </a:spcBef>
        <a:buFont typeface="Arial" panose="020B0604020202020204" pitchFamily="34" charset="0"/>
        <a:buChar char="•"/>
        <a:defRPr sz="2560" kern="1200">
          <a:solidFill>
            <a:schemeClr val="tx1"/>
          </a:solidFill>
          <a:latin typeface="+mn-lt"/>
          <a:ea typeface="+mn-ea"/>
          <a:cs typeface="+mn-cs"/>
        </a:defRPr>
      </a:lvl2pPr>
      <a:lvl3pPr marL="1219238"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3pPr>
      <a:lvl4pPr marL="1706933"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4pPr>
      <a:lvl5pPr marL="219462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94080" y="519291"/>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94080" y="9040144"/>
            <a:ext cx="2926080" cy="519289"/>
          </a:xfrm>
          <a:prstGeom prst="rect">
            <a:avLst/>
          </a:prstGeom>
        </p:spPr>
        <p:txBody>
          <a:bodyPr vert="horz" lIns="91440" tIns="45720" rIns="91440" bIns="45720" rtlCol="0" anchor="ctr"/>
          <a:lstStyle>
            <a:lvl1pPr algn="l">
              <a:defRPr sz="1707">
                <a:solidFill>
                  <a:schemeClr val="tx1">
                    <a:tint val="75000"/>
                  </a:schemeClr>
                </a:solidFill>
              </a:defRPr>
            </a:lvl1pPr>
          </a:lstStyle>
          <a:p>
            <a:fld id="{C764DE79-268F-4C1A-8933-263129D2AF90}" type="datetimeFigureOut">
              <a:rPr lang="en-US" dirty="0"/>
              <a:t>4/7/2025</a:t>
            </a:fld>
            <a:endParaRPr lang="en-US"/>
          </a:p>
        </p:txBody>
      </p:sp>
      <p:sp>
        <p:nvSpPr>
          <p:cNvPr id="5" name="Footer Placeholder 4"/>
          <p:cNvSpPr>
            <a:spLocks noGrp="1"/>
          </p:cNvSpPr>
          <p:nvPr>
            <p:ph type="ftr" sz="quarter" idx="3"/>
          </p:nvPr>
        </p:nvSpPr>
        <p:spPr>
          <a:xfrm>
            <a:off x="4307840" y="9040144"/>
            <a:ext cx="4389120" cy="519289"/>
          </a:xfrm>
          <a:prstGeom prst="rect">
            <a:avLst/>
          </a:prstGeom>
        </p:spPr>
        <p:txBody>
          <a:bodyPr vert="horz" lIns="91440" tIns="45720" rIns="91440" bIns="45720" rtlCol="0" anchor="ctr"/>
          <a:lstStyle>
            <a:lvl1pPr algn="ctr">
              <a:defRPr sz="1707">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9184640" y="9040144"/>
            <a:ext cx="2926080" cy="519289"/>
          </a:xfrm>
          <a:prstGeom prst="rect">
            <a:avLst/>
          </a:prstGeom>
        </p:spPr>
        <p:txBody>
          <a:bodyPr vert="horz" lIns="91440" tIns="45720" rIns="91440" bIns="45720" rtlCol="0" anchor="ctr"/>
          <a:lstStyle>
            <a:lvl1pPr algn="r">
              <a:defRPr sz="1707">
                <a:solidFill>
                  <a:schemeClr val="tx1">
                    <a:tint val="75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2091090121"/>
      </p:ext>
    </p:extLst>
  </p:cSld>
  <p:clrMap bg1="lt1" tx1="dk1" bg2="lt2" tx2="dk2" accent1="accent1" accent2="accent2" accent3="accent3" accent4="accent4" accent5="accent5" accent6="accent6" hlink="hlink" folHlink="folHlink"/>
  <p:sldLayoutIdLst>
    <p:sldLayoutId id="2147498606" r:id="rId1"/>
    <p:sldLayoutId id="2147498607" r:id="rId2"/>
    <p:sldLayoutId id="2147498608" r:id="rId3"/>
    <p:sldLayoutId id="2147498609" r:id="rId4"/>
    <p:sldLayoutId id="2147498610" r:id="rId5"/>
    <p:sldLayoutId id="2147498611" r:id="rId6"/>
    <p:sldLayoutId id="2147498612" r:id="rId7"/>
    <p:sldLayoutId id="2147498613" r:id="rId8"/>
    <p:sldLayoutId id="2147498614" r:id="rId9"/>
    <p:sldLayoutId id="2147498615" r:id="rId10"/>
    <p:sldLayoutId id="2147498616" r:id="rId11"/>
  </p:sldLayoutIdLst>
  <p:txStyles>
    <p:titleStyle>
      <a:lvl1pPr algn="l" defTabSz="1300460" rtl="0" eaLnBrk="1" latinLnBrk="0" hangingPunct="1">
        <a:lnSpc>
          <a:spcPct val="90000"/>
        </a:lnSpc>
        <a:spcBef>
          <a:spcPct val="0"/>
        </a:spcBef>
        <a:buNone/>
        <a:defRPr sz="6258" kern="1200">
          <a:solidFill>
            <a:schemeClr val="tx1"/>
          </a:solidFill>
          <a:latin typeface="+mj-lt"/>
          <a:ea typeface="+mj-ea"/>
          <a:cs typeface="+mj-cs"/>
        </a:defRPr>
      </a:lvl1pPr>
    </p:titleStyle>
    <p:bodyStyle>
      <a:lvl1pPr marL="325115" indent="-325115" algn="l" defTabSz="1300460" rtl="0" eaLnBrk="1" latinLnBrk="0" hangingPunct="1">
        <a:lnSpc>
          <a:spcPct val="90000"/>
        </a:lnSpc>
        <a:spcBef>
          <a:spcPts val="1422"/>
        </a:spcBef>
        <a:buFont typeface="Arial" panose="020B0604020202020204" pitchFamily="34" charset="0"/>
        <a:buChar char="•"/>
        <a:defRPr sz="3982" kern="1200">
          <a:solidFill>
            <a:schemeClr val="tx1"/>
          </a:solidFill>
          <a:latin typeface="+mn-lt"/>
          <a:ea typeface="+mn-ea"/>
          <a:cs typeface="+mn-cs"/>
        </a:defRPr>
      </a:lvl1pPr>
      <a:lvl2pPr marL="975345" indent="-325115" algn="l" defTabSz="1300460" rtl="0" eaLnBrk="1" latinLnBrk="0" hangingPunct="1">
        <a:lnSpc>
          <a:spcPct val="90000"/>
        </a:lnSpc>
        <a:spcBef>
          <a:spcPts val="711"/>
        </a:spcBef>
        <a:buFont typeface="Arial" panose="020B0604020202020204" pitchFamily="34" charset="0"/>
        <a:buChar char="•"/>
        <a:defRPr sz="3413" kern="1200">
          <a:solidFill>
            <a:schemeClr val="tx1"/>
          </a:solidFill>
          <a:latin typeface="+mn-lt"/>
          <a:ea typeface="+mn-ea"/>
          <a:cs typeface="+mn-cs"/>
        </a:defRPr>
      </a:lvl2pPr>
      <a:lvl3pPr marL="1625575" indent="-325115" algn="l" defTabSz="1300460" rtl="0" eaLnBrk="1" latinLnBrk="0" hangingPunct="1">
        <a:lnSpc>
          <a:spcPct val="90000"/>
        </a:lnSpc>
        <a:spcBef>
          <a:spcPts val="711"/>
        </a:spcBef>
        <a:buFont typeface="Arial" panose="020B0604020202020204" pitchFamily="34" charset="0"/>
        <a:buChar char="•"/>
        <a:defRPr sz="2844" kern="1200">
          <a:solidFill>
            <a:schemeClr val="tx1"/>
          </a:solidFill>
          <a:latin typeface="+mn-lt"/>
          <a:ea typeface="+mn-ea"/>
          <a:cs typeface="+mn-cs"/>
        </a:defRPr>
      </a:lvl3pPr>
      <a:lvl4pPr marL="227580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4pPr>
      <a:lvl5pPr marL="292603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5pPr>
      <a:lvl6pPr marL="357626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49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72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95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p:bodyStyle>
    <p:otherStyle>
      <a:defPPr>
        <a:defRPr lang="en-US"/>
      </a:defPPr>
      <a:lvl1pPr marL="0" algn="l" defTabSz="1300460" rtl="0" eaLnBrk="1" latinLnBrk="0" hangingPunct="1">
        <a:defRPr sz="2560" kern="1200">
          <a:solidFill>
            <a:schemeClr val="tx1"/>
          </a:solidFill>
          <a:latin typeface="+mn-lt"/>
          <a:ea typeface="+mn-ea"/>
          <a:cs typeface="+mn-cs"/>
        </a:defRPr>
      </a:lvl1pPr>
      <a:lvl2pPr marL="650230" algn="l" defTabSz="1300460" rtl="0" eaLnBrk="1" latinLnBrk="0" hangingPunct="1">
        <a:defRPr sz="2560" kern="1200">
          <a:solidFill>
            <a:schemeClr val="tx1"/>
          </a:solidFill>
          <a:latin typeface="+mn-lt"/>
          <a:ea typeface="+mn-ea"/>
          <a:cs typeface="+mn-cs"/>
        </a:defRPr>
      </a:lvl2pPr>
      <a:lvl3pPr marL="1300460" algn="l" defTabSz="1300460" rtl="0" eaLnBrk="1" latinLnBrk="0" hangingPunct="1">
        <a:defRPr sz="2560" kern="1200">
          <a:solidFill>
            <a:schemeClr val="tx1"/>
          </a:solidFill>
          <a:latin typeface="+mn-lt"/>
          <a:ea typeface="+mn-ea"/>
          <a:cs typeface="+mn-cs"/>
        </a:defRPr>
      </a:lvl3pPr>
      <a:lvl4pPr marL="1950690" algn="l" defTabSz="1300460" rtl="0" eaLnBrk="1" latinLnBrk="0" hangingPunct="1">
        <a:defRPr sz="2560" kern="1200">
          <a:solidFill>
            <a:schemeClr val="tx1"/>
          </a:solidFill>
          <a:latin typeface="+mn-lt"/>
          <a:ea typeface="+mn-ea"/>
          <a:cs typeface="+mn-cs"/>
        </a:defRPr>
      </a:lvl4pPr>
      <a:lvl5pPr marL="2600919" algn="l" defTabSz="1300460" rtl="0" eaLnBrk="1" latinLnBrk="0" hangingPunct="1">
        <a:defRPr sz="2560" kern="1200">
          <a:solidFill>
            <a:schemeClr val="tx1"/>
          </a:solidFill>
          <a:latin typeface="+mn-lt"/>
          <a:ea typeface="+mn-ea"/>
          <a:cs typeface="+mn-cs"/>
        </a:defRPr>
      </a:lvl5pPr>
      <a:lvl6pPr marL="3251149" algn="l" defTabSz="1300460" rtl="0" eaLnBrk="1" latinLnBrk="0" hangingPunct="1">
        <a:defRPr sz="2560" kern="1200">
          <a:solidFill>
            <a:schemeClr val="tx1"/>
          </a:solidFill>
          <a:latin typeface="+mn-lt"/>
          <a:ea typeface="+mn-ea"/>
          <a:cs typeface="+mn-cs"/>
        </a:defRPr>
      </a:lvl6pPr>
      <a:lvl7pPr marL="3901379" algn="l" defTabSz="1300460" rtl="0" eaLnBrk="1" latinLnBrk="0" hangingPunct="1">
        <a:defRPr sz="2560" kern="1200">
          <a:solidFill>
            <a:schemeClr val="tx1"/>
          </a:solidFill>
          <a:latin typeface="+mn-lt"/>
          <a:ea typeface="+mn-ea"/>
          <a:cs typeface="+mn-cs"/>
        </a:defRPr>
      </a:lvl7pPr>
      <a:lvl8pPr marL="4551609" algn="l" defTabSz="1300460" rtl="0" eaLnBrk="1" latinLnBrk="0" hangingPunct="1">
        <a:defRPr sz="2560" kern="1200">
          <a:solidFill>
            <a:schemeClr val="tx1"/>
          </a:solidFill>
          <a:latin typeface="+mn-lt"/>
          <a:ea typeface="+mn-ea"/>
          <a:cs typeface="+mn-cs"/>
        </a:defRPr>
      </a:lvl8pPr>
      <a:lvl9pPr marL="5201839" algn="l" defTabSz="1300460" rtl="0" eaLnBrk="1" latinLnBrk="0" hangingPunct="1">
        <a:defRPr sz="256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20" cstate="email">
            <a:alphaModFix/>
            <a:extLst>
              <a:ext uri="{28A0092B-C50C-407E-A947-70E740481C1C}">
                <a14:useLocalDpi xmlns:a14="http://schemas.microsoft.com/office/drawing/2010/main"/>
              </a:ext>
            </a:extLst>
          </a:blip>
          <a:srcRect/>
          <a:stretch>
            <a:fillRect/>
          </a:stretch>
        </p:blipFill>
        <p:spPr bwMode="auto">
          <a:xfrm>
            <a:off x="1" y="-1"/>
            <a:ext cx="13004803" cy="97536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74694" y="879670"/>
            <a:ext cx="11055414" cy="2270118"/>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74694" y="3366533"/>
            <a:ext cx="11055415" cy="486984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190653" y="8367325"/>
            <a:ext cx="2926080" cy="519289"/>
          </a:xfrm>
          <a:prstGeom prst="rect">
            <a:avLst/>
          </a:prstGeom>
        </p:spPr>
        <p:txBody>
          <a:bodyPr vert="horz" lIns="91440" tIns="45720" rIns="91440" bIns="45720" rtlCol="0" anchor="ctr"/>
          <a:lstStyle>
            <a:lvl1pPr algn="r">
              <a:defRPr sz="1067">
                <a:solidFill>
                  <a:schemeClr val="tx1"/>
                </a:solidFill>
              </a:defRPr>
            </a:lvl1pPr>
          </a:lstStyle>
          <a:p>
            <a:fld id="{48A87A34-81AB-432B-8DAE-1953F412C126}" type="datetimeFigureOut">
              <a:rPr lang="en-US" smtClean="0"/>
              <a:pPr/>
              <a:t>4/7/2025</a:t>
            </a:fld>
            <a:endParaRPr lang="en-US"/>
          </a:p>
        </p:txBody>
      </p:sp>
      <p:sp>
        <p:nvSpPr>
          <p:cNvPr id="5" name="Footer Placeholder 4"/>
          <p:cNvSpPr>
            <a:spLocks noGrp="1"/>
          </p:cNvSpPr>
          <p:nvPr>
            <p:ph type="ftr" sz="quarter" idx="3"/>
          </p:nvPr>
        </p:nvSpPr>
        <p:spPr>
          <a:xfrm>
            <a:off x="974693" y="8367325"/>
            <a:ext cx="7117746" cy="519289"/>
          </a:xfrm>
          <a:prstGeom prst="rect">
            <a:avLst/>
          </a:prstGeom>
        </p:spPr>
        <p:txBody>
          <a:bodyPr vert="horz" lIns="91440" tIns="45720" rIns="91440" bIns="45720" rtlCol="0" anchor="ctr"/>
          <a:lstStyle>
            <a:lvl1pPr algn="l">
              <a:defRPr sz="1067">
                <a:solidFill>
                  <a:schemeClr val="tx1"/>
                </a:solidFill>
              </a:defRPr>
            </a:lvl1pPr>
          </a:lstStyle>
          <a:p>
            <a:endParaRPr lang="en-US"/>
          </a:p>
        </p:txBody>
      </p:sp>
      <p:sp>
        <p:nvSpPr>
          <p:cNvPr id="6" name="Slide Number Placeholder 5"/>
          <p:cNvSpPr>
            <a:spLocks noGrp="1"/>
          </p:cNvSpPr>
          <p:nvPr>
            <p:ph type="sldNum" sz="quarter" idx="4"/>
          </p:nvPr>
        </p:nvSpPr>
        <p:spPr>
          <a:xfrm>
            <a:off x="11214945" y="8367325"/>
            <a:ext cx="815163" cy="519289"/>
          </a:xfrm>
          <a:prstGeom prst="rect">
            <a:avLst/>
          </a:prstGeom>
        </p:spPr>
        <p:txBody>
          <a:bodyPr vert="horz" lIns="91440" tIns="45720" rIns="91440" bIns="45720" rtlCol="0" anchor="ctr"/>
          <a:lstStyle>
            <a:lvl1pPr algn="r">
              <a:defRPr sz="1067">
                <a:solidFill>
                  <a:schemeClr val="tx1"/>
                </a:solidFill>
              </a:defRPr>
            </a:lvl1pPr>
          </a:lstStyle>
          <a:p>
            <a:fld id="{6D22F896-40B5-4ADD-8801-0D06FADFA095}" type="slidenum">
              <a:rPr lang="en-US" smtClean="0"/>
              <a:pPr/>
              <a:t>‹#›</a:t>
            </a:fld>
            <a:endParaRPr lang="en-US"/>
          </a:p>
        </p:txBody>
      </p:sp>
    </p:spTree>
    <p:extLst>
      <p:ext uri="{BB962C8B-B14F-4D97-AF65-F5344CB8AC3E}">
        <p14:creationId xmlns:p14="http://schemas.microsoft.com/office/powerpoint/2010/main" val="136996895"/>
      </p:ext>
    </p:extLst>
  </p:cSld>
  <p:clrMap bg1="lt1" tx1="dk1" bg2="lt2" tx2="dk2" accent1="accent1" accent2="accent2" accent3="accent3" accent4="accent4" accent5="accent5" accent6="accent6" hlink="hlink" folHlink="folHlink"/>
  <p:sldLayoutIdLst>
    <p:sldLayoutId id="2147498618" r:id="rId1"/>
    <p:sldLayoutId id="2147498619" r:id="rId2"/>
    <p:sldLayoutId id="2147498620" r:id="rId3"/>
    <p:sldLayoutId id="2147498621" r:id="rId4"/>
    <p:sldLayoutId id="2147498622" r:id="rId5"/>
    <p:sldLayoutId id="2147498623" r:id="rId6"/>
    <p:sldLayoutId id="2147498624" r:id="rId7"/>
    <p:sldLayoutId id="2147498625" r:id="rId8"/>
    <p:sldLayoutId id="2147498626" r:id="rId9"/>
    <p:sldLayoutId id="2147498627" r:id="rId10"/>
    <p:sldLayoutId id="2147498628" r:id="rId11"/>
    <p:sldLayoutId id="2147498629" r:id="rId12"/>
    <p:sldLayoutId id="2147498630" r:id="rId13"/>
    <p:sldLayoutId id="2147498631" r:id="rId14"/>
    <p:sldLayoutId id="2147498632" r:id="rId15"/>
    <p:sldLayoutId id="2147498633" r:id="rId16"/>
    <p:sldLayoutId id="2147498634" r:id="rId17"/>
    <p:sldLayoutId id="2147498635" r:id="rId18"/>
  </p:sldLayoutIdLst>
  <p:txStyles>
    <p:titleStyle>
      <a:lvl1pPr algn="ctr" defTabSz="975390" rtl="0" eaLnBrk="1" latinLnBrk="0" hangingPunct="1">
        <a:lnSpc>
          <a:spcPct val="90000"/>
        </a:lnSpc>
        <a:spcBef>
          <a:spcPct val="0"/>
        </a:spcBef>
        <a:buNone/>
        <a:defRPr sz="3840" kern="1200" cap="all" baseline="0">
          <a:solidFill>
            <a:schemeClr val="tx1"/>
          </a:solidFill>
          <a:effectLst/>
          <a:latin typeface="+mj-lt"/>
          <a:ea typeface="+mj-ea"/>
          <a:cs typeface="+mj-cs"/>
        </a:defRPr>
      </a:lvl1pPr>
    </p:titleStyle>
    <p:bodyStyle>
      <a:lvl1pPr marL="243848" indent="-243848" algn="l" defTabSz="975390" rtl="0" eaLnBrk="1" latinLnBrk="0" hangingPunct="1">
        <a:lnSpc>
          <a:spcPct val="120000"/>
        </a:lnSpc>
        <a:spcBef>
          <a:spcPts val="1067"/>
        </a:spcBef>
        <a:buClr>
          <a:schemeClr val="tx1"/>
        </a:buClr>
        <a:buFont typeface="Arial" panose="020B0604020202020204" pitchFamily="34" charset="0"/>
        <a:buChar char="•"/>
        <a:defRPr sz="2133" kern="1200" cap="all" baseline="0">
          <a:solidFill>
            <a:schemeClr val="tx1"/>
          </a:solidFill>
          <a:effectLst/>
          <a:latin typeface="+mn-lt"/>
          <a:ea typeface="+mn-ea"/>
          <a:cs typeface="+mn-cs"/>
        </a:defRPr>
      </a:lvl1pPr>
      <a:lvl2pPr marL="731543" indent="-243848" algn="l" defTabSz="975390" rtl="0" eaLnBrk="1" latinLnBrk="0" hangingPunct="1">
        <a:lnSpc>
          <a:spcPct val="120000"/>
        </a:lnSpc>
        <a:spcBef>
          <a:spcPts val="533"/>
        </a:spcBef>
        <a:buClr>
          <a:schemeClr val="tx1"/>
        </a:buClr>
        <a:buFont typeface="Arial" panose="020B0604020202020204" pitchFamily="34" charset="0"/>
        <a:buChar char="•"/>
        <a:defRPr sz="1920" kern="1200" cap="all" baseline="0">
          <a:solidFill>
            <a:schemeClr val="tx1"/>
          </a:solidFill>
          <a:effectLst/>
          <a:latin typeface="+mn-lt"/>
          <a:ea typeface="+mn-ea"/>
          <a:cs typeface="+mn-cs"/>
        </a:defRPr>
      </a:lvl2pPr>
      <a:lvl3pPr marL="1219238" indent="-243848" algn="l" defTabSz="975390" rtl="0" eaLnBrk="1" latinLnBrk="0" hangingPunct="1">
        <a:lnSpc>
          <a:spcPct val="120000"/>
        </a:lnSpc>
        <a:spcBef>
          <a:spcPts val="533"/>
        </a:spcBef>
        <a:buClr>
          <a:schemeClr val="tx1"/>
        </a:buClr>
        <a:buFont typeface="Arial" panose="020B0604020202020204" pitchFamily="34" charset="0"/>
        <a:buChar char="•"/>
        <a:defRPr sz="1707" kern="1200" cap="all" baseline="0">
          <a:solidFill>
            <a:schemeClr val="tx1"/>
          </a:solidFill>
          <a:effectLst/>
          <a:latin typeface="+mn-lt"/>
          <a:ea typeface="+mn-ea"/>
          <a:cs typeface="+mn-cs"/>
        </a:defRPr>
      </a:lvl3pPr>
      <a:lvl4pPr marL="1706933" indent="-243848" algn="l" defTabSz="975390" rtl="0" eaLnBrk="1" latinLnBrk="0" hangingPunct="1">
        <a:lnSpc>
          <a:spcPct val="120000"/>
        </a:lnSpc>
        <a:spcBef>
          <a:spcPts val="533"/>
        </a:spcBef>
        <a:buClr>
          <a:schemeClr val="tx1"/>
        </a:buClr>
        <a:buFont typeface="Arial" panose="020B0604020202020204" pitchFamily="34" charset="0"/>
        <a:buChar char="•"/>
        <a:defRPr sz="1493" kern="1200" cap="all" baseline="0">
          <a:solidFill>
            <a:schemeClr val="tx1"/>
          </a:solidFill>
          <a:effectLst/>
          <a:latin typeface="+mn-lt"/>
          <a:ea typeface="+mn-ea"/>
          <a:cs typeface="+mn-cs"/>
        </a:defRPr>
      </a:lvl4pPr>
      <a:lvl5pPr marL="2194629" indent="-243848" algn="l" defTabSz="975390" rtl="0" eaLnBrk="1" latinLnBrk="0" hangingPunct="1">
        <a:lnSpc>
          <a:spcPct val="120000"/>
        </a:lnSpc>
        <a:spcBef>
          <a:spcPts val="533"/>
        </a:spcBef>
        <a:buClr>
          <a:schemeClr val="tx1"/>
        </a:buClr>
        <a:buFont typeface="Arial" panose="020B0604020202020204" pitchFamily="34" charset="0"/>
        <a:buChar char="•"/>
        <a:defRPr sz="1493" kern="1200" cap="all" baseline="0">
          <a:solidFill>
            <a:schemeClr val="tx1"/>
          </a:solidFill>
          <a:effectLst/>
          <a:latin typeface="+mn-lt"/>
          <a:ea typeface="+mn-ea"/>
          <a:cs typeface="+mn-cs"/>
        </a:defRPr>
      </a:lvl5pPr>
      <a:lvl6pPr marL="2682324" indent="-243848" algn="l" defTabSz="975390" rtl="0" eaLnBrk="1" latinLnBrk="0" hangingPunct="1">
        <a:lnSpc>
          <a:spcPct val="120000"/>
        </a:lnSpc>
        <a:spcBef>
          <a:spcPts val="533"/>
        </a:spcBef>
        <a:buClr>
          <a:schemeClr val="tx1"/>
        </a:buClr>
        <a:buFont typeface="Arial" panose="020B0604020202020204" pitchFamily="34" charset="0"/>
        <a:buChar char="•"/>
        <a:defRPr sz="1493" kern="1200" cap="all" baseline="0">
          <a:solidFill>
            <a:schemeClr val="tx1"/>
          </a:solidFill>
          <a:effectLst/>
          <a:latin typeface="+mn-lt"/>
          <a:ea typeface="+mn-ea"/>
          <a:cs typeface="+mn-cs"/>
        </a:defRPr>
      </a:lvl6pPr>
      <a:lvl7pPr marL="3170019" indent="-243848" algn="l" defTabSz="975390" rtl="0" eaLnBrk="1" latinLnBrk="0" hangingPunct="1">
        <a:lnSpc>
          <a:spcPct val="120000"/>
        </a:lnSpc>
        <a:spcBef>
          <a:spcPts val="533"/>
        </a:spcBef>
        <a:buClr>
          <a:schemeClr val="tx1"/>
        </a:buClr>
        <a:buFont typeface="Arial" panose="020B0604020202020204" pitchFamily="34" charset="0"/>
        <a:buChar char="•"/>
        <a:defRPr sz="1493" kern="1200" cap="all" baseline="0">
          <a:solidFill>
            <a:schemeClr val="tx1"/>
          </a:solidFill>
          <a:effectLst/>
          <a:latin typeface="+mn-lt"/>
          <a:ea typeface="+mn-ea"/>
          <a:cs typeface="+mn-cs"/>
        </a:defRPr>
      </a:lvl7pPr>
      <a:lvl8pPr marL="3657714" indent="-243848" algn="l" defTabSz="975390" rtl="0" eaLnBrk="1" latinLnBrk="0" hangingPunct="1">
        <a:lnSpc>
          <a:spcPct val="120000"/>
        </a:lnSpc>
        <a:spcBef>
          <a:spcPts val="533"/>
        </a:spcBef>
        <a:buClr>
          <a:schemeClr val="tx1"/>
        </a:buClr>
        <a:buFont typeface="Arial" panose="020B0604020202020204" pitchFamily="34" charset="0"/>
        <a:buChar char="•"/>
        <a:defRPr sz="1493" kern="1200" cap="all" baseline="0">
          <a:solidFill>
            <a:schemeClr val="tx1"/>
          </a:solidFill>
          <a:effectLst/>
          <a:latin typeface="+mn-lt"/>
          <a:ea typeface="+mn-ea"/>
          <a:cs typeface="+mn-cs"/>
        </a:defRPr>
      </a:lvl8pPr>
      <a:lvl9pPr marL="4145410" indent="-243848" algn="l" defTabSz="975390" rtl="0" eaLnBrk="1" latinLnBrk="0" hangingPunct="1">
        <a:lnSpc>
          <a:spcPct val="120000"/>
        </a:lnSpc>
        <a:spcBef>
          <a:spcPts val="533"/>
        </a:spcBef>
        <a:buClr>
          <a:schemeClr val="tx1"/>
        </a:buClr>
        <a:buFont typeface="Arial" panose="020B0604020202020204" pitchFamily="34" charset="0"/>
        <a:buChar char="•"/>
        <a:defRPr sz="1493" kern="1200" cap="all" baseline="0">
          <a:solidFill>
            <a:schemeClr val="tx1"/>
          </a:solidFill>
          <a:effectLst/>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94080" y="519290"/>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94080" y="9040143"/>
            <a:ext cx="2926080" cy="519289"/>
          </a:xfrm>
          <a:prstGeom prst="rect">
            <a:avLst/>
          </a:prstGeom>
        </p:spPr>
        <p:txBody>
          <a:bodyPr vert="horz" lIns="91440" tIns="45720" rIns="91440" bIns="45720" rtlCol="0" anchor="ctr"/>
          <a:lstStyle>
            <a:lvl1pPr algn="l">
              <a:defRPr sz="1280">
                <a:solidFill>
                  <a:schemeClr val="tx1">
                    <a:shade val="82000"/>
                  </a:schemeClr>
                </a:solidFill>
              </a:defRPr>
            </a:lvl1pPr>
          </a:lstStyle>
          <a:p>
            <a:fld id="{5ACCC9D5-47B2-4269-B2B5-1CB9A9D35D98}" type="datetimeFigureOut">
              <a:rPr lang="en-US" smtClean="0"/>
              <a:t>4/7/2025</a:t>
            </a:fld>
            <a:endParaRPr lang="en-US"/>
          </a:p>
        </p:txBody>
      </p:sp>
      <p:sp>
        <p:nvSpPr>
          <p:cNvPr id="5" name="Footer Placeholder 4"/>
          <p:cNvSpPr>
            <a:spLocks noGrp="1"/>
          </p:cNvSpPr>
          <p:nvPr>
            <p:ph type="ftr" sz="quarter" idx="3"/>
          </p:nvPr>
        </p:nvSpPr>
        <p:spPr>
          <a:xfrm>
            <a:off x="4307840" y="9040143"/>
            <a:ext cx="4389120" cy="519289"/>
          </a:xfrm>
          <a:prstGeom prst="rect">
            <a:avLst/>
          </a:prstGeom>
        </p:spPr>
        <p:txBody>
          <a:bodyPr vert="horz" lIns="91440" tIns="45720" rIns="91440" bIns="45720" rtlCol="0" anchor="ctr"/>
          <a:lstStyle>
            <a:lvl1pPr algn="ctr">
              <a:defRPr sz="1280">
                <a:solidFill>
                  <a:schemeClr val="tx1">
                    <a:shade val="82000"/>
                  </a:schemeClr>
                </a:solidFill>
              </a:defRPr>
            </a:lvl1pPr>
          </a:lstStyle>
          <a:p>
            <a:endParaRPr lang="en-US"/>
          </a:p>
        </p:txBody>
      </p:sp>
      <p:sp>
        <p:nvSpPr>
          <p:cNvPr id="6" name="Slide Number Placeholder 5"/>
          <p:cNvSpPr>
            <a:spLocks noGrp="1"/>
          </p:cNvSpPr>
          <p:nvPr>
            <p:ph type="sldNum" sz="quarter" idx="4"/>
          </p:nvPr>
        </p:nvSpPr>
        <p:spPr>
          <a:xfrm>
            <a:off x="9184640" y="9040143"/>
            <a:ext cx="2926080" cy="519289"/>
          </a:xfrm>
          <a:prstGeom prst="rect">
            <a:avLst/>
          </a:prstGeom>
        </p:spPr>
        <p:txBody>
          <a:bodyPr vert="horz" lIns="91440" tIns="45720" rIns="91440" bIns="45720" rtlCol="0" anchor="ctr"/>
          <a:lstStyle>
            <a:lvl1pPr algn="r">
              <a:defRPr sz="1280">
                <a:solidFill>
                  <a:schemeClr val="tx1">
                    <a:shade val="82000"/>
                  </a:schemeClr>
                </a:solidFill>
              </a:defRPr>
            </a:lvl1pPr>
          </a:lstStyle>
          <a:p>
            <a:fld id="{534D5041-0388-40CE-8BD1-8169122F5F9C}" type="slidenum">
              <a:rPr lang="en-US" smtClean="0"/>
              <a:t>‹#›</a:t>
            </a:fld>
            <a:endParaRPr lang="en-US"/>
          </a:p>
        </p:txBody>
      </p:sp>
    </p:spTree>
    <p:extLst>
      <p:ext uri="{BB962C8B-B14F-4D97-AF65-F5344CB8AC3E}">
        <p14:creationId xmlns:p14="http://schemas.microsoft.com/office/powerpoint/2010/main" val="2666940043"/>
      </p:ext>
    </p:extLst>
  </p:cSld>
  <p:clrMap bg1="dk1" tx1="lt1" bg2="dk2" tx2="lt2" accent1="accent1" accent2="accent2" accent3="accent3" accent4="accent4" accent5="accent5" accent6="accent6" hlink="hlink" folHlink="folHlink"/>
  <p:sldLayoutIdLst>
    <p:sldLayoutId id="2147498637" r:id="rId1"/>
    <p:sldLayoutId id="2147498638" r:id="rId2"/>
    <p:sldLayoutId id="2147498639" r:id="rId3"/>
    <p:sldLayoutId id="2147498640" r:id="rId4"/>
    <p:sldLayoutId id="2147498641" r:id="rId5"/>
    <p:sldLayoutId id="2147498642" r:id="rId6"/>
    <p:sldLayoutId id="2147498643" r:id="rId7"/>
    <p:sldLayoutId id="2147498644" r:id="rId8"/>
    <p:sldLayoutId id="2147498645" r:id="rId9"/>
    <p:sldLayoutId id="2147498646" r:id="rId10"/>
    <p:sldLayoutId id="2147498647" r:id="rId11"/>
  </p:sldLayoutIdLst>
  <p:txStyles>
    <p:titleStyle>
      <a:lvl1pPr algn="l" defTabSz="975390" rtl="0" eaLnBrk="1" latinLnBrk="0" hangingPunct="1">
        <a:lnSpc>
          <a:spcPct val="90000"/>
        </a:lnSpc>
        <a:spcBef>
          <a:spcPct val="0"/>
        </a:spcBef>
        <a:buNone/>
        <a:defRPr sz="4693" kern="1200">
          <a:solidFill>
            <a:schemeClr val="tx1"/>
          </a:solidFill>
          <a:latin typeface="+mj-lt"/>
          <a:ea typeface="+mj-ea"/>
          <a:cs typeface="+mj-cs"/>
        </a:defRPr>
      </a:lvl1pPr>
    </p:titleStyle>
    <p:bodyStyle>
      <a:lvl1pPr marL="243848" indent="-243848" algn="l" defTabSz="975390" rtl="0" eaLnBrk="1" latinLnBrk="0" hangingPunct="1">
        <a:lnSpc>
          <a:spcPct val="90000"/>
        </a:lnSpc>
        <a:spcBef>
          <a:spcPts val="1067"/>
        </a:spcBef>
        <a:buFont typeface="Arial" panose="020B0604020202020204" pitchFamily="34" charset="0"/>
        <a:buChar char="•"/>
        <a:defRPr sz="2987" kern="1200">
          <a:solidFill>
            <a:schemeClr val="tx1"/>
          </a:solidFill>
          <a:latin typeface="+mn-lt"/>
          <a:ea typeface="+mn-ea"/>
          <a:cs typeface="+mn-cs"/>
        </a:defRPr>
      </a:lvl1pPr>
      <a:lvl2pPr marL="731543" indent="-243848" algn="l" defTabSz="975390" rtl="0" eaLnBrk="1" latinLnBrk="0" hangingPunct="1">
        <a:lnSpc>
          <a:spcPct val="90000"/>
        </a:lnSpc>
        <a:spcBef>
          <a:spcPts val="533"/>
        </a:spcBef>
        <a:buFont typeface="Arial" panose="020B0604020202020204" pitchFamily="34" charset="0"/>
        <a:buChar char="•"/>
        <a:defRPr sz="2560" kern="1200">
          <a:solidFill>
            <a:schemeClr val="tx1"/>
          </a:solidFill>
          <a:latin typeface="+mn-lt"/>
          <a:ea typeface="+mn-ea"/>
          <a:cs typeface="+mn-cs"/>
        </a:defRPr>
      </a:lvl2pPr>
      <a:lvl3pPr marL="1219238"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3pPr>
      <a:lvl4pPr marL="1706933"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4pPr>
      <a:lvl5pPr marL="219462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25120" y="260398"/>
            <a:ext cx="5852160" cy="108373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25120" y="1517227"/>
            <a:ext cx="5852160" cy="42912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25120" y="6026762"/>
            <a:ext cx="1517227" cy="346193"/>
          </a:xfrm>
          <a:prstGeom prst="rect">
            <a:avLst/>
          </a:prstGeom>
        </p:spPr>
        <p:txBody>
          <a:bodyPr vert="horz" lIns="91440" tIns="45720" rIns="91440" bIns="45720" rtlCol="0" anchor="ctr"/>
          <a:lstStyle>
            <a:lvl1pPr algn="l">
              <a:defRPr sz="853">
                <a:solidFill>
                  <a:schemeClr val="tx1">
                    <a:tint val="75000"/>
                  </a:schemeClr>
                </a:solidFill>
              </a:defRPr>
            </a:lvl1pPr>
          </a:lstStyle>
          <a:p>
            <a:fld id="{1D8BD707-D9CF-40AE-B4C6-C98DA3205C09}" type="datetimeFigureOut">
              <a:rPr lang="en-US" smtClean="0"/>
              <a:pPr/>
              <a:t>4/7/2025</a:t>
            </a:fld>
            <a:endParaRPr lang="en-US"/>
          </a:p>
        </p:txBody>
      </p:sp>
      <p:sp>
        <p:nvSpPr>
          <p:cNvPr id="5" name="Footer Placeholder 4"/>
          <p:cNvSpPr>
            <a:spLocks noGrp="1"/>
          </p:cNvSpPr>
          <p:nvPr>
            <p:ph type="ftr" sz="quarter" idx="3"/>
          </p:nvPr>
        </p:nvSpPr>
        <p:spPr>
          <a:xfrm>
            <a:off x="2221654" y="6026762"/>
            <a:ext cx="2059093" cy="346193"/>
          </a:xfrm>
          <a:prstGeom prst="rect">
            <a:avLst/>
          </a:prstGeom>
        </p:spPr>
        <p:txBody>
          <a:bodyPr vert="horz" lIns="91440" tIns="45720" rIns="91440" bIns="45720" rtlCol="0" anchor="ctr"/>
          <a:lstStyle>
            <a:lvl1pPr algn="ctr">
              <a:defRPr sz="853">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660053" y="6026762"/>
            <a:ext cx="1517227" cy="346193"/>
          </a:xfrm>
          <a:prstGeom prst="rect">
            <a:avLst/>
          </a:prstGeom>
        </p:spPr>
        <p:txBody>
          <a:bodyPr vert="horz" lIns="91440" tIns="45720" rIns="91440" bIns="45720" rtlCol="0" anchor="ctr"/>
          <a:lstStyle>
            <a:lvl1pPr algn="r">
              <a:defRPr sz="853">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395782025"/>
      </p:ext>
    </p:extLst>
  </p:cSld>
  <p:clrMap bg1="lt1" tx1="dk1" bg2="lt2" tx2="dk2" accent1="accent1" accent2="accent2" accent3="accent3" accent4="accent4" accent5="accent5" accent6="accent6" hlink="hlink" folHlink="folHlink"/>
  <p:sldLayoutIdLst>
    <p:sldLayoutId id="2147498649" r:id="rId1"/>
    <p:sldLayoutId id="2147498650" r:id="rId2"/>
    <p:sldLayoutId id="2147498651" r:id="rId3"/>
    <p:sldLayoutId id="2147498652" r:id="rId4"/>
    <p:sldLayoutId id="2147498653" r:id="rId5"/>
    <p:sldLayoutId id="2147498654" r:id="rId6"/>
    <p:sldLayoutId id="2147498655" r:id="rId7"/>
    <p:sldLayoutId id="2147498656" r:id="rId8"/>
    <p:sldLayoutId id="2147498657" r:id="rId9"/>
    <p:sldLayoutId id="2147498658" r:id="rId10"/>
    <p:sldLayoutId id="2147498659" r:id="rId11"/>
  </p:sldLayoutIdLst>
  <p:txStyles>
    <p:titleStyle>
      <a:lvl1pPr algn="ctr" defTabSz="650230" rtl="0" eaLnBrk="1" latinLnBrk="0" hangingPunct="1">
        <a:spcBef>
          <a:spcPct val="0"/>
        </a:spcBef>
        <a:buNone/>
        <a:defRPr sz="3129" kern="1200">
          <a:solidFill>
            <a:schemeClr val="tx1"/>
          </a:solidFill>
          <a:latin typeface="+mj-lt"/>
          <a:ea typeface="+mj-ea"/>
          <a:cs typeface="+mj-cs"/>
        </a:defRPr>
      </a:lvl1pPr>
    </p:titleStyle>
    <p:bodyStyle>
      <a:lvl1pPr marL="243836" indent="-243836" algn="l" defTabSz="650230" rtl="0" eaLnBrk="1" latinLnBrk="0" hangingPunct="1">
        <a:spcBef>
          <a:spcPct val="20000"/>
        </a:spcBef>
        <a:buFont typeface="Arial" pitchFamily="34" charset="0"/>
        <a:buChar char="•"/>
        <a:defRPr sz="2276" kern="1200">
          <a:solidFill>
            <a:schemeClr val="tx1"/>
          </a:solidFill>
          <a:latin typeface="+mn-lt"/>
          <a:ea typeface="+mn-ea"/>
          <a:cs typeface="+mn-cs"/>
        </a:defRPr>
      </a:lvl1pPr>
      <a:lvl2pPr marL="528312" indent="-203197" algn="l" defTabSz="650230" rtl="0" eaLnBrk="1" latinLnBrk="0" hangingPunct="1">
        <a:spcBef>
          <a:spcPct val="20000"/>
        </a:spcBef>
        <a:buFont typeface="Arial" pitchFamily="34" charset="0"/>
        <a:buChar char="–"/>
        <a:defRPr sz="1991" kern="1200">
          <a:solidFill>
            <a:schemeClr val="tx1"/>
          </a:solidFill>
          <a:latin typeface="+mn-lt"/>
          <a:ea typeface="+mn-ea"/>
          <a:cs typeface="+mn-cs"/>
        </a:defRPr>
      </a:lvl2pPr>
      <a:lvl3pPr marL="812787" indent="-162557" algn="l" defTabSz="650230" rtl="0" eaLnBrk="1" latinLnBrk="0" hangingPunct="1">
        <a:spcBef>
          <a:spcPct val="20000"/>
        </a:spcBef>
        <a:buFont typeface="Arial" pitchFamily="34" charset="0"/>
        <a:buChar char="•"/>
        <a:defRPr sz="1707" kern="1200">
          <a:solidFill>
            <a:schemeClr val="tx1"/>
          </a:solidFill>
          <a:latin typeface="+mn-lt"/>
          <a:ea typeface="+mn-ea"/>
          <a:cs typeface="+mn-cs"/>
        </a:defRPr>
      </a:lvl3pPr>
      <a:lvl4pPr marL="1137902" indent="-162557" algn="l" defTabSz="650230" rtl="0" eaLnBrk="1" latinLnBrk="0" hangingPunct="1">
        <a:spcBef>
          <a:spcPct val="20000"/>
        </a:spcBef>
        <a:buFont typeface="Arial" pitchFamily="34" charset="0"/>
        <a:buChar char="–"/>
        <a:defRPr sz="1422" kern="1200">
          <a:solidFill>
            <a:schemeClr val="tx1"/>
          </a:solidFill>
          <a:latin typeface="+mn-lt"/>
          <a:ea typeface="+mn-ea"/>
          <a:cs typeface="+mn-cs"/>
        </a:defRPr>
      </a:lvl4pPr>
      <a:lvl5pPr marL="1463017" indent="-162557" algn="l" defTabSz="650230" rtl="0" eaLnBrk="1" latinLnBrk="0" hangingPunct="1">
        <a:spcBef>
          <a:spcPct val="20000"/>
        </a:spcBef>
        <a:buFont typeface="Arial" pitchFamily="34" charset="0"/>
        <a:buChar char="»"/>
        <a:defRPr sz="1422" kern="1200">
          <a:solidFill>
            <a:schemeClr val="tx1"/>
          </a:solidFill>
          <a:latin typeface="+mn-lt"/>
          <a:ea typeface="+mn-ea"/>
          <a:cs typeface="+mn-cs"/>
        </a:defRPr>
      </a:lvl5pPr>
      <a:lvl6pPr marL="1788132" indent="-162557" algn="l" defTabSz="650230" rtl="0" eaLnBrk="1" latinLnBrk="0" hangingPunct="1">
        <a:spcBef>
          <a:spcPct val="20000"/>
        </a:spcBef>
        <a:buFont typeface="Arial" pitchFamily="34" charset="0"/>
        <a:buChar char="•"/>
        <a:defRPr sz="1422" kern="1200">
          <a:solidFill>
            <a:schemeClr val="tx1"/>
          </a:solidFill>
          <a:latin typeface="+mn-lt"/>
          <a:ea typeface="+mn-ea"/>
          <a:cs typeface="+mn-cs"/>
        </a:defRPr>
      </a:lvl6pPr>
      <a:lvl7pPr marL="2113247" indent="-162557" algn="l" defTabSz="650230" rtl="0" eaLnBrk="1" latinLnBrk="0" hangingPunct="1">
        <a:spcBef>
          <a:spcPct val="20000"/>
        </a:spcBef>
        <a:buFont typeface="Arial" pitchFamily="34" charset="0"/>
        <a:buChar char="•"/>
        <a:defRPr sz="1422" kern="1200">
          <a:solidFill>
            <a:schemeClr val="tx1"/>
          </a:solidFill>
          <a:latin typeface="+mn-lt"/>
          <a:ea typeface="+mn-ea"/>
          <a:cs typeface="+mn-cs"/>
        </a:defRPr>
      </a:lvl7pPr>
      <a:lvl8pPr marL="2438362" indent="-162557" algn="l" defTabSz="650230" rtl="0" eaLnBrk="1" latinLnBrk="0" hangingPunct="1">
        <a:spcBef>
          <a:spcPct val="20000"/>
        </a:spcBef>
        <a:buFont typeface="Arial" pitchFamily="34" charset="0"/>
        <a:buChar char="•"/>
        <a:defRPr sz="1422" kern="1200">
          <a:solidFill>
            <a:schemeClr val="tx1"/>
          </a:solidFill>
          <a:latin typeface="+mn-lt"/>
          <a:ea typeface="+mn-ea"/>
          <a:cs typeface="+mn-cs"/>
        </a:defRPr>
      </a:lvl8pPr>
      <a:lvl9pPr marL="2763477" indent="-162557" algn="l" defTabSz="650230" rtl="0" eaLnBrk="1" latinLnBrk="0" hangingPunct="1">
        <a:spcBef>
          <a:spcPct val="20000"/>
        </a:spcBef>
        <a:buFont typeface="Arial" pitchFamily="34" charset="0"/>
        <a:buChar char="•"/>
        <a:defRPr sz="1422" kern="1200">
          <a:solidFill>
            <a:schemeClr val="tx1"/>
          </a:solidFill>
          <a:latin typeface="+mn-lt"/>
          <a:ea typeface="+mn-ea"/>
          <a:cs typeface="+mn-cs"/>
        </a:defRPr>
      </a:lvl9pPr>
    </p:bodyStyle>
    <p:otherStyle>
      <a:defPPr>
        <a:defRPr lang="en-US"/>
      </a:defPPr>
      <a:lvl1pPr marL="0" algn="l" defTabSz="650230" rtl="0" eaLnBrk="1" latinLnBrk="0" hangingPunct="1">
        <a:defRPr sz="1280" kern="1200">
          <a:solidFill>
            <a:schemeClr val="tx1"/>
          </a:solidFill>
          <a:latin typeface="+mn-lt"/>
          <a:ea typeface="+mn-ea"/>
          <a:cs typeface="+mn-cs"/>
        </a:defRPr>
      </a:lvl1pPr>
      <a:lvl2pPr marL="325115" algn="l" defTabSz="650230" rtl="0" eaLnBrk="1" latinLnBrk="0" hangingPunct="1">
        <a:defRPr sz="1280" kern="1200">
          <a:solidFill>
            <a:schemeClr val="tx1"/>
          </a:solidFill>
          <a:latin typeface="+mn-lt"/>
          <a:ea typeface="+mn-ea"/>
          <a:cs typeface="+mn-cs"/>
        </a:defRPr>
      </a:lvl2pPr>
      <a:lvl3pPr marL="650230" algn="l" defTabSz="650230" rtl="0" eaLnBrk="1" latinLnBrk="0" hangingPunct="1">
        <a:defRPr sz="1280" kern="1200">
          <a:solidFill>
            <a:schemeClr val="tx1"/>
          </a:solidFill>
          <a:latin typeface="+mn-lt"/>
          <a:ea typeface="+mn-ea"/>
          <a:cs typeface="+mn-cs"/>
        </a:defRPr>
      </a:lvl3pPr>
      <a:lvl4pPr marL="975345" algn="l" defTabSz="650230" rtl="0" eaLnBrk="1" latinLnBrk="0" hangingPunct="1">
        <a:defRPr sz="1280" kern="1200">
          <a:solidFill>
            <a:schemeClr val="tx1"/>
          </a:solidFill>
          <a:latin typeface="+mn-lt"/>
          <a:ea typeface="+mn-ea"/>
          <a:cs typeface="+mn-cs"/>
        </a:defRPr>
      </a:lvl4pPr>
      <a:lvl5pPr marL="1300460" algn="l" defTabSz="650230" rtl="0" eaLnBrk="1" latinLnBrk="0" hangingPunct="1">
        <a:defRPr sz="1280" kern="1200">
          <a:solidFill>
            <a:schemeClr val="tx1"/>
          </a:solidFill>
          <a:latin typeface="+mn-lt"/>
          <a:ea typeface="+mn-ea"/>
          <a:cs typeface="+mn-cs"/>
        </a:defRPr>
      </a:lvl5pPr>
      <a:lvl6pPr marL="1625575" algn="l" defTabSz="650230" rtl="0" eaLnBrk="1" latinLnBrk="0" hangingPunct="1">
        <a:defRPr sz="1280" kern="1200">
          <a:solidFill>
            <a:schemeClr val="tx1"/>
          </a:solidFill>
          <a:latin typeface="+mn-lt"/>
          <a:ea typeface="+mn-ea"/>
          <a:cs typeface="+mn-cs"/>
        </a:defRPr>
      </a:lvl6pPr>
      <a:lvl7pPr marL="1950690" algn="l" defTabSz="650230" rtl="0" eaLnBrk="1" latinLnBrk="0" hangingPunct="1">
        <a:defRPr sz="1280" kern="1200">
          <a:solidFill>
            <a:schemeClr val="tx1"/>
          </a:solidFill>
          <a:latin typeface="+mn-lt"/>
          <a:ea typeface="+mn-ea"/>
          <a:cs typeface="+mn-cs"/>
        </a:defRPr>
      </a:lvl7pPr>
      <a:lvl8pPr marL="2275804" algn="l" defTabSz="650230" rtl="0" eaLnBrk="1" latinLnBrk="0" hangingPunct="1">
        <a:defRPr sz="1280" kern="1200">
          <a:solidFill>
            <a:schemeClr val="tx1"/>
          </a:solidFill>
          <a:latin typeface="+mn-lt"/>
          <a:ea typeface="+mn-ea"/>
          <a:cs typeface="+mn-cs"/>
        </a:defRPr>
      </a:lvl8pPr>
      <a:lvl9pPr marL="2600919" algn="l" defTabSz="650230" rtl="0" eaLnBrk="1" latinLnBrk="0" hangingPunct="1">
        <a:defRPr sz="128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10BB995-1946-46CE-BF43-E90F6DB5A526}"/>
              </a:ext>
            </a:extLst>
          </p:cNvPr>
          <p:cNvSpPr>
            <a:spLocks noGrp="1"/>
          </p:cNvSpPr>
          <p:nvPr>
            <p:ph type="title"/>
          </p:nvPr>
        </p:nvSpPr>
        <p:spPr>
          <a:xfrm>
            <a:off x="894080" y="519290"/>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572B7C-9FFE-4A62-86B9-06059AA07DDE}"/>
              </a:ext>
            </a:extLst>
          </p:cNvPr>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51423E-349B-40FA-84AD-20EE5FF222FB}"/>
              </a:ext>
            </a:extLst>
          </p:cNvPr>
          <p:cNvSpPr>
            <a:spLocks noGrp="1"/>
          </p:cNvSpPr>
          <p:nvPr>
            <p:ph type="dt" sz="half" idx="2"/>
          </p:nvPr>
        </p:nvSpPr>
        <p:spPr>
          <a:xfrm>
            <a:off x="894080" y="9040143"/>
            <a:ext cx="2926080" cy="519289"/>
          </a:xfrm>
          <a:prstGeom prst="rect">
            <a:avLst/>
          </a:prstGeom>
        </p:spPr>
        <p:txBody>
          <a:bodyPr vert="horz" lIns="91440" tIns="45720" rIns="91440" bIns="45720" rtlCol="0" anchor="ctr"/>
          <a:lstStyle>
            <a:lvl1pPr algn="l">
              <a:defRPr sz="1280">
                <a:solidFill>
                  <a:schemeClr val="tx1">
                    <a:tint val="75000"/>
                  </a:schemeClr>
                </a:solidFill>
              </a:defRPr>
            </a:lvl1pPr>
          </a:lstStyle>
          <a:p>
            <a:fld id="{16E42D8C-D441-47C1-BBCF-B084B73EC3D6}" type="datetimeFigureOut">
              <a:rPr lang="en-US" smtClean="0"/>
              <a:t>4/7/2025</a:t>
            </a:fld>
            <a:endParaRPr lang="en-US"/>
          </a:p>
        </p:txBody>
      </p:sp>
      <p:sp>
        <p:nvSpPr>
          <p:cNvPr id="5" name="Footer Placeholder 4">
            <a:extLst>
              <a:ext uri="{FF2B5EF4-FFF2-40B4-BE49-F238E27FC236}">
                <a16:creationId xmlns:a16="http://schemas.microsoft.com/office/drawing/2014/main" id="{51C6B8ED-1876-4E07-8E86-45B7C25EED0B}"/>
              </a:ext>
            </a:extLst>
          </p:cNvPr>
          <p:cNvSpPr>
            <a:spLocks noGrp="1"/>
          </p:cNvSpPr>
          <p:nvPr>
            <p:ph type="ftr" sz="quarter" idx="3"/>
          </p:nvPr>
        </p:nvSpPr>
        <p:spPr>
          <a:xfrm>
            <a:off x="4307840" y="9040143"/>
            <a:ext cx="4389120" cy="519289"/>
          </a:xfrm>
          <a:prstGeom prst="rect">
            <a:avLst/>
          </a:prstGeom>
        </p:spPr>
        <p:txBody>
          <a:bodyPr vert="horz" lIns="91440" tIns="45720" rIns="91440" bIns="45720" rtlCol="0" anchor="ctr"/>
          <a:lstStyle>
            <a:lvl1pPr algn="ctr">
              <a:defRPr sz="128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79B457D-41F0-4FBC-B95B-334B8BD557C2}"/>
              </a:ext>
            </a:extLst>
          </p:cNvPr>
          <p:cNvSpPr>
            <a:spLocks noGrp="1"/>
          </p:cNvSpPr>
          <p:nvPr>
            <p:ph type="sldNum" sz="quarter" idx="4"/>
          </p:nvPr>
        </p:nvSpPr>
        <p:spPr>
          <a:xfrm>
            <a:off x="9184640" y="9040143"/>
            <a:ext cx="2926080" cy="519289"/>
          </a:xfrm>
          <a:prstGeom prst="rect">
            <a:avLst/>
          </a:prstGeom>
        </p:spPr>
        <p:txBody>
          <a:bodyPr vert="horz" lIns="91440" tIns="45720" rIns="91440" bIns="45720" rtlCol="0" anchor="ctr"/>
          <a:lstStyle>
            <a:lvl1pPr algn="r">
              <a:defRPr sz="1280">
                <a:solidFill>
                  <a:schemeClr val="tx1">
                    <a:tint val="75000"/>
                  </a:schemeClr>
                </a:solidFill>
              </a:defRPr>
            </a:lvl1pPr>
          </a:lstStyle>
          <a:p>
            <a:fld id="{1FF6E096-BCBA-4A40-A61C-EB5A31BDD281}" type="slidenum">
              <a:rPr lang="en-US" smtClean="0"/>
              <a:t>‹#›</a:t>
            </a:fld>
            <a:endParaRPr lang="en-US"/>
          </a:p>
        </p:txBody>
      </p:sp>
    </p:spTree>
    <p:extLst>
      <p:ext uri="{BB962C8B-B14F-4D97-AF65-F5344CB8AC3E}">
        <p14:creationId xmlns:p14="http://schemas.microsoft.com/office/powerpoint/2010/main" val="3970181959"/>
      </p:ext>
    </p:extLst>
  </p:cSld>
  <p:clrMap bg1="lt1" tx1="dk1" bg2="lt2" tx2="dk2" accent1="accent1" accent2="accent2" accent3="accent3" accent4="accent4" accent5="accent5" accent6="accent6" hlink="hlink" folHlink="folHlink"/>
  <p:sldLayoutIdLst>
    <p:sldLayoutId id="2147496905" r:id="rId1"/>
    <p:sldLayoutId id="2147496906" r:id="rId2"/>
    <p:sldLayoutId id="2147496907" r:id="rId3"/>
    <p:sldLayoutId id="2147496908" r:id="rId4"/>
    <p:sldLayoutId id="2147496909" r:id="rId5"/>
    <p:sldLayoutId id="2147496910" r:id="rId6"/>
    <p:sldLayoutId id="2147496911" r:id="rId7"/>
    <p:sldLayoutId id="2147496912" r:id="rId8"/>
    <p:sldLayoutId id="2147496913" r:id="rId9"/>
    <p:sldLayoutId id="2147496914" r:id="rId10"/>
    <p:sldLayoutId id="2147496915" r:id="rId11"/>
  </p:sldLayoutIdLst>
  <p:txStyles>
    <p:titleStyle>
      <a:lvl1pPr algn="l" defTabSz="975390" rtl="0" eaLnBrk="1" latinLnBrk="0" hangingPunct="1">
        <a:lnSpc>
          <a:spcPct val="90000"/>
        </a:lnSpc>
        <a:spcBef>
          <a:spcPct val="0"/>
        </a:spcBef>
        <a:buNone/>
        <a:defRPr sz="4693" kern="1200">
          <a:solidFill>
            <a:schemeClr val="tx1"/>
          </a:solidFill>
          <a:latin typeface="+mj-lt"/>
          <a:ea typeface="+mj-ea"/>
          <a:cs typeface="+mj-cs"/>
        </a:defRPr>
      </a:lvl1pPr>
    </p:titleStyle>
    <p:bodyStyle>
      <a:lvl1pPr marL="243848" indent="-243848" algn="l" defTabSz="975390" rtl="0" eaLnBrk="1" latinLnBrk="0" hangingPunct="1">
        <a:lnSpc>
          <a:spcPct val="90000"/>
        </a:lnSpc>
        <a:spcBef>
          <a:spcPts val="1067"/>
        </a:spcBef>
        <a:buFont typeface="Arial" panose="020B0604020202020204" pitchFamily="34" charset="0"/>
        <a:buChar char="•"/>
        <a:defRPr sz="2987" kern="1200">
          <a:solidFill>
            <a:schemeClr val="tx1"/>
          </a:solidFill>
          <a:latin typeface="+mn-lt"/>
          <a:ea typeface="+mn-ea"/>
          <a:cs typeface="+mn-cs"/>
        </a:defRPr>
      </a:lvl1pPr>
      <a:lvl2pPr marL="731543" indent="-243848" algn="l" defTabSz="975390" rtl="0" eaLnBrk="1" latinLnBrk="0" hangingPunct="1">
        <a:lnSpc>
          <a:spcPct val="90000"/>
        </a:lnSpc>
        <a:spcBef>
          <a:spcPts val="533"/>
        </a:spcBef>
        <a:buFont typeface="Arial" panose="020B0604020202020204" pitchFamily="34" charset="0"/>
        <a:buChar char="•"/>
        <a:defRPr sz="2560" kern="1200">
          <a:solidFill>
            <a:schemeClr val="tx1"/>
          </a:solidFill>
          <a:latin typeface="+mn-lt"/>
          <a:ea typeface="+mn-ea"/>
          <a:cs typeface="+mn-cs"/>
        </a:defRPr>
      </a:lvl2pPr>
      <a:lvl3pPr marL="1219238"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3pPr>
      <a:lvl4pPr marL="1706933"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4pPr>
      <a:lvl5pPr marL="219462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294B89D-746D-6911-853F-1CFFDE0CE391}"/>
              </a:ext>
            </a:extLst>
          </p:cNvPr>
          <p:cNvSpPr>
            <a:spLocks noGrp="1"/>
          </p:cNvSpPr>
          <p:nvPr>
            <p:ph type="title"/>
          </p:nvPr>
        </p:nvSpPr>
        <p:spPr>
          <a:xfrm>
            <a:off x="894080" y="519290"/>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9A570D8-EF84-11C2-8016-EDC2364BB7AF}"/>
              </a:ext>
            </a:extLst>
          </p:cNvPr>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A0C97E-9302-8201-CE00-195F65ABBA16}"/>
              </a:ext>
            </a:extLst>
          </p:cNvPr>
          <p:cNvSpPr>
            <a:spLocks noGrp="1"/>
          </p:cNvSpPr>
          <p:nvPr>
            <p:ph type="dt" sz="half" idx="2"/>
          </p:nvPr>
        </p:nvSpPr>
        <p:spPr>
          <a:xfrm>
            <a:off x="894080" y="9040143"/>
            <a:ext cx="2926080" cy="519289"/>
          </a:xfrm>
          <a:prstGeom prst="rect">
            <a:avLst/>
          </a:prstGeom>
        </p:spPr>
        <p:txBody>
          <a:bodyPr vert="horz" lIns="91440" tIns="45720" rIns="91440" bIns="45720" rtlCol="0" anchor="ctr"/>
          <a:lstStyle>
            <a:lvl1pPr algn="l">
              <a:defRPr sz="1280">
                <a:solidFill>
                  <a:schemeClr val="tx1">
                    <a:tint val="75000"/>
                  </a:schemeClr>
                </a:solidFill>
              </a:defRPr>
            </a:lvl1pPr>
          </a:lstStyle>
          <a:p>
            <a:fld id="{2D5271B1-A108-4DEC-AEC5-E6AD990EB184}" type="datetimeFigureOut">
              <a:rPr lang="en-US" smtClean="0"/>
              <a:t>4/7/2025</a:t>
            </a:fld>
            <a:endParaRPr lang="en-US"/>
          </a:p>
        </p:txBody>
      </p:sp>
      <p:sp>
        <p:nvSpPr>
          <p:cNvPr id="5" name="Footer Placeholder 4">
            <a:extLst>
              <a:ext uri="{FF2B5EF4-FFF2-40B4-BE49-F238E27FC236}">
                <a16:creationId xmlns:a16="http://schemas.microsoft.com/office/drawing/2014/main" id="{2422DD5E-E0D7-8274-7CB5-134D1407C2EB}"/>
              </a:ext>
            </a:extLst>
          </p:cNvPr>
          <p:cNvSpPr>
            <a:spLocks noGrp="1"/>
          </p:cNvSpPr>
          <p:nvPr>
            <p:ph type="ftr" sz="quarter" idx="3"/>
          </p:nvPr>
        </p:nvSpPr>
        <p:spPr>
          <a:xfrm>
            <a:off x="4307840" y="9040143"/>
            <a:ext cx="4389120" cy="519289"/>
          </a:xfrm>
          <a:prstGeom prst="rect">
            <a:avLst/>
          </a:prstGeom>
        </p:spPr>
        <p:txBody>
          <a:bodyPr vert="horz" lIns="91440" tIns="45720" rIns="91440" bIns="45720" rtlCol="0" anchor="ctr"/>
          <a:lstStyle>
            <a:lvl1pPr algn="ctr">
              <a:defRPr sz="128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E9D093B-4B3F-9479-5C99-B482A4667064}"/>
              </a:ext>
            </a:extLst>
          </p:cNvPr>
          <p:cNvSpPr>
            <a:spLocks noGrp="1"/>
          </p:cNvSpPr>
          <p:nvPr>
            <p:ph type="sldNum" sz="quarter" idx="4"/>
          </p:nvPr>
        </p:nvSpPr>
        <p:spPr>
          <a:xfrm>
            <a:off x="9184640" y="9040143"/>
            <a:ext cx="2926080" cy="519289"/>
          </a:xfrm>
          <a:prstGeom prst="rect">
            <a:avLst/>
          </a:prstGeom>
        </p:spPr>
        <p:txBody>
          <a:bodyPr vert="horz" lIns="91440" tIns="45720" rIns="91440" bIns="45720" rtlCol="0" anchor="ctr"/>
          <a:lstStyle>
            <a:lvl1pPr algn="r">
              <a:defRPr sz="1280">
                <a:solidFill>
                  <a:schemeClr val="tx1">
                    <a:tint val="75000"/>
                  </a:schemeClr>
                </a:solidFill>
              </a:defRPr>
            </a:lvl1pPr>
          </a:lstStyle>
          <a:p>
            <a:fld id="{DEC1B619-D6A2-4BA9-991B-BA90E8C7AD15}" type="slidenum">
              <a:rPr lang="en-US" smtClean="0"/>
              <a:t>‹#›</a:t>
            </a:fld>
            <a:endParaRPr lang="en-US"/>
          </a:p>
        </p:txBody>
      </p:sp>
    </p:spTree>
    <p:extLst>
      <p:ext uri="{BB962C8B-B14F-4D97-AF65-F5344CB8AC3E}">
        <p14:creationId xmlns:p14="http://schemas.microsoft.com/office/powerpoint/2010/main" val="133283922"/>
      </p:ext>
    </p:extLst>
  </p:cSld>
  <p:clrMap bg1="lt1" tx1="dk1" bg2="lt2" tx2="dk2" accent1="accent1" accent2="accent2" accent3="accent3" accent4="accent4" accent5="accent5" accent6="accent6" hlink="hlink" folHlink="folHlink"/>
  <p:sldLayoutIdLst>
    <p:sldLayoutId id="2147497313" r:id="rId1"/>
    <p:sldLayoutId id="2147497314" r:id="rId2"/>
    <p:sldLayoutId id="2147497315" r:id="rId3"/>
    <p:sldLayoutId id="2147497316" r:id="rId4"/>
    <p:sldLayoutId id="2147497317" r:id="rId5"/>
    <p:sldLayoutId id="2147497318" r:id="rId6"/>
    <p:sldLayoutId id="2147497319" r:id="rId7"/>
    <p:sldLayoutId id="2147497320" r:id="rId8"/>
    <p:sldLayoutId id="2147497321" r:id="rId9"/>
    <p:sldLayoutId id="2147497322" r:id="rId10"/>
    <p:sldLayoutId id="2147497323" r:id="rId11"/>
  </p:sldLayoutIdLst>
  <p:txStyles>
    <p:titleStyle>
      <a:lvl1pPr algn="l" defTabSz="975390" rtl="0" eaLnBrk="1" latinLnBrk="0" hangingPunct="1">
        <a:lnSpc>
          <a:spcPct val="90000"/>
        </a:lnSpc>
        <a:spcBef>
          <a:spcPct val="0"/>
        </a:spcBef>
        <a:buNone/>
        <a:defRPr sz="4693" kern="1200">
          <a:solidFill>
            <a:schemeClr val="tx1"/>
          </a:solidFill>
          <a:latin typeface="+mj-lt"/>
          <a:ea typeface="+mj-ea"/>
          <a:cs typeface="+mj-cs"/>
        </a:defRPr>
      </a:lvl1pPr>
    </p:titleStyle>
    <p:bodyStyle>
      <a:lvl1pPr marL="243848" indent="-243848" algn="l" defTabSz="975390" rtl="0" eaLnBrk="1" latinLnBrk="0" hangingPunct="1">
        <a:lnSpc>
          <a:spcPct val="90000"/>
        </a:lnSpc>
        <a:spcBef>
          <a:spcPts val="1067"/>
        </a:spcBef>
        <a:buFont typeface="Arial" panose="020B0604020202020204" pitchFamily="34" charset="0"/>
        <a:buChar char="•"/>
        <a:defRPr sz="2987" kern="1200">
          <a:solidFill>
            <a:schemeClr val="tx1"/>
          </a:solidFill>
          <a:latin typeface="+mn-lt"/>
          <a:ea typeface="+mn-ea"/>
          <a:cs typeface="+mn-cs"/>
        </a:defRPr>
      </a:lvl1pPr>
      <a:lvl2pPr marL="731543" indent="-243848" algn="l" defTabSz="975390" rtl="0" eaLnBrk="1" latinLnBrk="0" hangingPunct="1">
        <a:lnSpc>
          <a:spcPct val="90000"/>
        </a:lnSpc>
        <a:spcBef>
          <a:spcPts val="533"/>
        </a:spcBef>
        <a:buFont typeface="Arial" panose="020B0604020202020204" pitchFamily="34" charset="0"/>
        <a:buChar char="•"/>
        <a:defRPr sz="2560" kern="1200">
          <a:solidFill>
            <a:schemeClr val="tx1"/>
          </a:solidFill>
          <a:latin typeface="+mn-lt"/>
          <a:ea typeface="+mn-ea"/>
          <a:cs typeface="+mn-cs"/>
        </a:defRPr>
      </a:lvl2pPr>
      <a:lvl3pPr marL="1219238"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3pPr>
      <a:lvl4pPr marL="1706933"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4pPr>
      <a:lvl5pPr marL="219462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74716" y="866986"/>
            <a:ext cx="11044013" cy="1380196"/>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74716" y="2463928"/>
            <a:ext cx="11044013" cy="5772446"/>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190652" y="8367327"/>
            <a:ext cx="2926080" cy="519289"/>
          </a:xfrm>
          <a:prstGeom prst="rect">
            <a:avLst/>
          </a:prstGeom>
        </p:spPr>
        <p:txBody>
          <a:bodyPr vert="horz" lIns="91440" tIns="45720" rIns="91440" bIns="45720" rtlCol="0" anchor="ctr"/>
          <a:lstStyle>
            <a:lvl1pPr algn="r">
              <a:defRPr sz="800">
                <a:solidFill>
                  <a:schemeClr val="tx1">
                    <a:lumMod val="95000"/>
                  </a:schemeClr>
                </a:solidFill>
                <a:effectLst>
                  <a:outerShdw blurRad="50800" dist="38100" dir="2700000" algn="tl" rotWithShape="0">
                    <a:schemeClr val="bg1">
                      <a:alpha val="43000"/>
                    </a:schemeClr>
                  </a:outerShdw>
                </a:effectLst>
              </a:defRPr>
            </a:lvl1pPr>
          </a:lstStyle>
          <a:p>
            <a:fld id="{D0D1454D-21C2-45C7-9AF4-656402A9E3BA}" type="datetimeFigureOut">
              <a:rPr lang="en-US" smtClean="0"/>
              <a:t>4/7/2025</a:t>
            </a:fld>
            <a:endParaRPr lang="en-US"/>
          </a:p>
        </p:txBody>
      </p:sp>
      <p:sp>
        <p:nvSpPr>
          <p:cNvPr id="5" name="Footer Placeholder 4"/>
          <p:cNvSpPr>
            <a:spLocks noGrp="1"/>
          </p:cNvSpPr>
          <p:nvPr>
            <p:ph type="ftr" sz="quarter" idx="3"/>
          </p:nvPr>
        </p:nvSpPr>
        <p:spPr>
          <a:xfrm>
            <a:off x="974716" y="8367327"/>
            <a:ext cx="7117723" cy="519289"/>
          </a:xfrm>
          <a:prstGeom prst="rect">
            <a:avLst/>
          </a:prstGeom>
        </p:spPr>
        <p:txBody>
          <a:bodyPr vert="horz" lIns="91440" tIns="45720" rIns="91440" bIns="45720" rtlCol="0" anchor="ctr"/>
          <a:lstStyle>
            <a:lvl1pPr algn="l">
              <a:defRPr sz="800">
                <a:solidFill>
                  <a:schemeClr val="tx1">
                    <a:lumMod val="95000"/>
                  </a:schemeClr>
                </a:solidFill>
                <a:effectLst>
                  <a:outerShdw blurRad="50800" dist="38100" dir="2700000" algn="tl" rotWithShape="0">
                    <a:schemeClr val="bg1">
                      <a:alpha val="43000"/>
                    </a:schemeClr>
                  </a:outerShdw>
                </a:effectLst>
              </a:defRPr>
            </a:lvl1pPr>
          </a:lstStyle>
          <a:p>
            <a:endParaRPr lang="en-US"/>
          </a:p>
        </p:txBody>
      </p:sp>
      <p:sp>
        <p:nvSpPr>
          <p:cNvPr id="6" name="Slide Number Placeholder 5"/>
          <p:cNvSpPr>
            <a:spLocks noGrp="1"/>
          </p:cNvSpPr>
          <p:nvPr>
            <p:ph type="sldNum" sz="quarter" idx="4"/>
          </p:nvPr>
        </p:nvSpPr>
        <p:spPr>
          <a:xfrm>
            <a:off x="11214947" y="8367327"/>
            <a:ext cx="803781" cy="519289"/>
          </a:xfrm>
          <a:prstGeom prst="rect">
            <a:avLst/>
          </a:prstGeom>
        </p:spPr>
        <p:txBody>
          <a:bodyPr vert="horz" lIns="91440" tIns="45720" rIns="91440" bIns="45720" rtlCol="0" anchor="ctr"/>
          <a:lstStyle>
            <a:lvl1pPr algn="r">
              <a:defRPr sz="800">
                <a:solidFill>
                  <a:schemeClr val="tx1">
                    <a:lumMod val="95000"/>
                  </a:schemeClr>
                </a:solidFill>
                <a:effectLst>
                  <a:outerShdw blurRad="50800" dist="38100" dir="2700000" algn="tl" rotWithShape="0">
                    <a:schemeClr val="bg1">
                      <a:alpha val="43000"/>
                    </a:schemeClr>
                  </a:outerShdw>
                </a:effectLst>
              </a:defRPr>
            </a:lvl1pPr>
          </a:lstStyle>
          <a:p>
            <a:fld id="{21EC98F1-9221-437E-A507-1401E01B5E5D}" type="slidenum">
              <a:rPr lang="en-US" smtClean="0"/>
              <a:t>‹#›</a:t>
            </a:fld>
            <a:endParaRPr lang="en-US"/>
          </a:p>
        </p:txBody>
      </p:sp>
    </p:spTree>
    <p:extLst>
      <p:ext uri="{BB962C8B-B14F-4D97-AF65-F5344CB8AC3E}">
        <p14:creationId xmlns:p14="http://schemas.microsoft.com/office/powerpoint/2010/main" val="167515180"/>
      </p:ext>
    </p:extLst>
  </p:cSld>
  <p:clrMap bg1="dk1" tx1="lt1" bg2="dk2" tx2="lt2" accent1="accent1" accent2="accent2" accent3="accent3" accent4="accent4" accent5="accent5" accent6="accent6" hlink="hlink" folHlink="folHlink"/>
  <p:sldLayoutIdLst>
    <p:sldLayoutId id="2147497386" r:id="rId1"/>
  </p:sldLayoutIdLst>
  <p:txStyles>
    <p:titleStyle>
      <a:lvl1pPr algn="ctr" defTabSz="365769" rtl="0" eaLnBrk="1" latinLnBrk="0" hangingPunct="1">
        <a:spcBef>
          <a:spcPct val="0"/>
        </a:spcBef>
        <a:buNone/>
        <a:defRPr sz="32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8" indent="-244807" algn="l" defTabSz="365769" rtl="0" eaLnBrk="1" latinLnBrk="0" hangingPunct="1">
        <a:spcBef>
          <a:spcPct val="20000"/>
        </a:spcBef>
        <a:spcAft>
          <a:spcPts val="48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576016" indent="-216006" algn="l" defTabSz="365769" rtl="0" eaLnBrk="1" latinLnBrk="0" hangingPunct="1">
        <a:spcBef>
          <a:spcPct val="20000"/>
        </a:spcBef>
        <a:spcAft>
          <a:spcPts val="480"/>
        </a:spcAft>
        <a:buClr>
          <a:schemeClr val="tx2"/>
        </a:buClr>
        <a:buSzPct val="70000"/>
        <a:buFont typeface="Wingdings 2" charset="2"/>
        <a:buChar char=""/>
        <a:defRPr sz="144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820822" indent="-172804" algn="l" defTabSz="365769" rtl="0" eaLnBrk="1" latinLnBrk="0" hangingPunct="1">
        <a:spcBef>
          <a:spcPct val="20000"/>
        </a:spcBef>
        <a:spcAft>
          <a:spcPts val="480"/>
        </a:spcAft>
        <a:buClr>
          <a:schemeClr val="tx2"/>
        </a:buClr>
        <a:buSzPct val="70000"/>
        <a:buFont typeface="Wingdings 2" charset="2"/>
        <a:buChar char=""/>
        <a:defRPr sz="128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108829" indent="-172804" algn="l" defTabSz="365769" rtl="0" eaLnBrk="1" latinLnBrk="0" hangingPunct="1">
        <a:spcBef>
          <a:spcPct val="20000"/>
        </a:spcBef>
        <a:spcAft>
          <a:spcPts val="480"/>
        </a:spcAft>
        <a:buClr>
          <a:schemeClr val="tx2"/>
        </a:buClr>
        <a:buSzPct val="70000"/>
        <a:buFont typeface="Wingdings 2" charset="2"/>
        <a:buChar char=""/>
        <a:defRPr sz="112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339237" indent="-172804" algn="l" defTabSz="365769" rtl="0" eaLnBrk="1" latinLnBrk="0" hangingPunct="1">
        <a:spcBef>
          <a:spcPct val="20000"/>
        </a:spcBef>
        <a:spcAft>
          <a:spcPts val="480"/>
        </a:spcAft>
        <a:buClr>
          <a:schemeClr val="tx2"/>
        </a:buClr>
        <a:buSzPct val="70000"/>
        <a:buFont typeface="Wingdings 2" charset="2"/>
        <a:buChar char=""/>
        <a:defRPr sz="112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1611724" indent="-182886" algn="l" defTabSz="365769" rtl="0" eaLnBrk="1" latinLnBrk="0" hangingPunct="1">
        <a:spcBef>
          <a:spcPct val="20000"/>
        </a:spcBef>
        <a:spcAft>
          <a:spcPts val="480"/>
        </a:spcAft>
        <a:buClr>
          <a:schemeClr val="tx2"/>
        </a:buClr>
        <a:buSzPct val="70000"/>
        <a:buFont typeface="Wingdings 2" charset="2"/>
        <a:buChar char=""/>
        <a:defRPr sz="112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1921492" indent="-182886" algn="l" defTabSz="365769" rtl="0" eaLnBrk="1" latinLnBrk="0" hangingPunct="1">
        <a:spcBef>
          <a:spcPct val="20000"/>
        </a:spcBef>
        <a:spcAft>
          <a:spcPts val="480"/>
        </a:spcAft>
        <a:buClr>
          <a:schemeClr val="tx2"/>
        </a:buClr>
        <a:buSzPct val="70000"/>
        <a:buFont typeface="Wingdings 2" charset="2"/>
        <a:buChar char=""/>
        <a:defRPr sz="112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231260" indent="-182886" algn="l" defTabSz="365769" rtl="0" eaLnBrk="1" latinLnBrk="0" hangingPunct="1">
        <a:spcBef>
          <a:spcPct val="20000"/>
        </a:spcBef>
        <a:spcAft>
          <a:spcPts val="480"/>
        </a:spcAft>
        <a:buClr>
          <a:schemeClr val="tx2"/>
        </a:buClr>
        <a:buSzPct val="70000"/>
        <a:buFont typeface="Wingdings 2" charset="2"/>
        <a:buChar char=""/>
        <a:defRPr sz="112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2485027" indent="-182886" algn="l" defTabSz="365769" rtl="0" eaLnBrk="1" latinLnBrk="0" hangingPunct="1">
        <a:spcBef>
          <a:spcPct val="20000"/>
        </a:spcBef>
        <a:spcAft>
          <a:spcPts val="480"/>
        </a:spcAft>
        <a:buClr>
          <a:schemeClr val="tx2"/>
        </a:buClr>
        <a:buSzPct val="70000"/>
        <a:buFont typeface="Wingdings 2" charset="2"/>
        <a:buChar char=""/>
        <a:defRPr sz="112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365769" rtl="0" eaLnBrk="1" latinLnBrk="0" hangingPunct="1">
        <a:defRPr sz="1440" kern="1200">
          <a:solidFill>
            <a:schemeClr val="tx1"/>
          </a:solidFill>
          <a:latin typeface="+mn-lt"/>
          <a:ea typeface="+mn-ea"/>
          <a:cs typeface="+mn-cs"/>
        </a:defRPr>
      </a:lvl1pPr>
      <a:lvl2pPr marL="365769" algn="l" defTabSz="365769" rtl="0" eaLnBrk="1" latinLnBrk="0" hangingPunct="1">
        <a:defRPr sz="1440" kern="1200">
          <a:solidFill>
            <a:schemeClr val="tx1"/>
          </a:solidFill>
          <a:latin typeface="+mn-lt"/>
          <a:ea typeface="+mn-ea"/>
          <a:cs typeface="+mn-cs"/>
        </a:defRPr>
      </a:lvl2pPr>
      <a:lvl3pPr marL="731540" algn="l" defTabSz="365769" rtl="0" eaLnBrk="1" latinLnBrk="0" hangingPunct="1">
        <a:defRPr sz="1440" kern="1200">
          <a:solidFill>
            <a:schemeClr val="tx1"/>
          </a:solidFill>
          <a:latin typeface="+mn-lt"/>
          <a:ea typeface="+mn-ea"/>
          <a:cs typeface="+mn-cs"/>
        </a:defRPr>
      </a:lvl3pPr>
      <a:lvl4pPr marL="1097310" algn="l" defTabSz="365769" rtl="0" eaLnBrk="1" latinLnBrk="0" hangingPunct="1">
        <a:defRPr sz="1440" kern="1200">
          <a:solidFill>
            <a:schemeClr val="tx1"/>
          </a:solidFill>
          <a:latin typeface="+mn-lt"/>
          <a:ea typeface="+mn-ea"/>
          <a:cs typeface="+mn-cs"/>
        </a:defRPr>
      </a:lvl4pPr>
      <a:lvl5pPr marL="1463079" algn="l" defTabSz="365769" rtl="0" eaLnBrk="1" latinLnBrk="0" hangingPunct="1">
        <a:defRPr sz="1440" kern="1200">
          <a:solidFill>
            <a:schemeClr val="tx1"/>
          </a:solidFill>
          <a:latin typeface="+mn-lt"/>
          <a:ea typeface="+mn-ea"/>
          <a:cs typeface="+mn-cs"/>
        </a:defRPr>
      </a:lvl5pPr>
      <a:lvl6pPr marL="1828849" algn="l" defTabSz="365769" rtl="0" eaLnBrk="1" latinLnBrk="0" hangingPunct="1">
        <a:defRPr sz="1440" kern="1200">
          <a:solidFill>
            <a:schemeClr val="tx1"/>
          </a:solidFill>
          <a:latin typeface="+mn-lt"/>
          <a:ea typeface="+mn-ea"/>
          <a:cs typeface="+mn-cs"/>
        </a:defRPr>
      </a:lvl6pPr>
      <a:lvl7pPr marL="2194619" algn="l" defTabSz="365769" rtl="0" eaLnBrk="1" latinLnBrk="0" hangingPunct="1">
        <a:defRPr sz="1440" kern="1200">
          <a:solidFill>
            <a:schemeClr val="tx1"/>
          </a:solidFill>
          <a:latin typeface="+mn-lt"/>
          <a:ea typeface="+mn-ea"/>
          <a:cs typeface="+mn-cs"/>
        </a:defRPr>
      </a:lvl7pPr>
      <a:lvl8pPr marL="2560389" algn="l" defTabSz="365769" rtl="0" eaLnBrk="1" latinLnBrk="0" hangingPunct="1">
        <a:defRPr sz="1440" kern="1200">
          <a:solidFill>
            <a:schemeClr val="tx1"/>
          </a:solidFill>
          <a:latin typeface="+mn-lt"/>
          <a:ea typeface="+mn-ea"/>
          <a:cs typeface="+mn-cs"/>
        </a:defRPr>
      </a:lvl8pPr>
      <a:lvl9pPr marL="2926159" algn="l" defTabSz="365769" rtl="0" eaLnBrk="1" latinLnBrk="0" hangingPunct="1">
        <a:defRPr sz="144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94080" y="519290"/>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94080" y="9040143"/>
            <a:ext cx="2926080" cy="519289"/>
          </a:xfrm>
          <a:prstGeom prst="rect">
            <a:avLst/>
          </a:prstGeom>
        </p:spPr>
        <p:txBody>
          <a:bodyPr vert="horz" lIns="91440" tIns="45720" rIns="91440" bIns="45720" rtlCol="0" anchor="ctr"/>
          <a:lstStyle>
            <a:lvl1pPr algn="l">
              <a:defRPr sz="1280">
                <a:solidFill>
                  <a:schemeClr val="tx1">
                    <a:tint val="75000"/>
                  </a:schemeClr>
                </a:solidFill>
              </a:defRPr>
            </a:lvl1pPr>
          </a:lstStyle>
          <a:p>
            <a:fld id="{846CE7D5-CF57-46EF-B807-FDD0502418D4}" type="datetimeFigureOut">
              <a:rPr lang="en-US" smtClean="0"/>
              <a:t>4/7/2025</a:t>
            </a:fld>
            <a:endParaRPr lang="en-US"/>
          </a:p>
        </p:txBody>
      </p:sp>
      <p:sp>
        <p:nvSpPr>
          <p:cNvPr id="5" name="Footer Placeholder 4"/>
          <p:cNvSpPr>
            <a:spLocks noGrp="1"/>
          </p:cNvSpPr>
          <p:nvPr>
            <p:ph type="ftr" sz="quarter" idx="3"/>
          </p:nvPr>
        </p:nvSpPr>
        <p:spPr>
          <a:xfrm>
            <a:off x="4307840" y="9040143"/>
            <a:ext cx="4389120" cy="519289"/>
          </a:xfrm>
          <a:prstGeom prst="rect">
            <a:avLst/>
          </a:prstGeom>
        </p:spPr>
        <p:txBody>
          <a:bodyPr vert="horz" lIns="91440" tIns="45720" rIns="91440" bIns="45720" rtlCol="0" anchor="ctr"/>
          <a:lstStyle>
            <a:lvl1pPr algn="ctr">
              <a:defRPr sz="128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9184640" y="9040143"/>
            <a:ext cx="2926080" cy="519289"/>
          </a:xfrm>
          <a:prstGeom prst="rect">
            <a:avLst/>
          </a:prstGeom>
        </p:spPr>
        <p:txBody>
          <a:bodyPr vert="horz" lIns="91440" tIns="45720" rIns="91440" bIns="45720" rtlCol="0" anchor="ctr"/>
          <a:lstStyle>
            <a:lvl1pPr algn="r">
              <a:defRPr sz="128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3456810409"/>
      </p:ext>
    </p:extLst>
  </p:cSld>
  <p:clrMap bg1="lt1" tx1="dk1" bg2="lt2" tx2="dk2" accent1="accent1" accent2="accent2" accent3="accent3" accent4="accent4" accent5="accent5" accent6="accent6" hlink="hlink" folHlink="folHlink"/>
  <p:sldLayoutIdLst>
    <p:sldLayoutId id="2147497424" r:id="rId1"/>
    <p:sldLayoutId id="2147497425" r:id="rId2"/>
    <p:sldLayoutId id="2147497426" r:id="rId3"/>
    <p:sldLayoutId id="2147497427" r:id="rId4"/>
    <p:sldLayoutId id="2147497428" r:id="rId5"/>
    <p:sldLayoutId id="2147497429" r:id="rId6"/>
    <p:sldLayoutId id="2147497430" r:id="rId7"/>
    <p:sldLayoutId id="2147497431" r:id="rId8"/>
    <p:sldLayoutId id="2147497432" r:id="rId9"/>
    <p:sldLayoutId id="2147497433" r:id="rId10"/>
    <p:sldLayoutId id="2147497434" r:id="rId11"/>
  </p:sldLayoutIdLst>
  <p:txStyles>
    <p:titleStyle>
      <a:lvl1pPr algn="l" defTabSz="975390" rtl="0" eaLnBrk="1" latinLnBrk="0" hangingPunct="1">
        <a:lnSpc>
          <a:spcPct val="90000"/>
        </a:lnSpc>
        <a:spcBef>
          <a:spcPct val="0"/>
        </a:spcBef>
        <a:buNone/>
        <a:defRPr sz="4693" kern="1200">
          <a:solidFill>
            <a:schemeClr val="tx1"/>
          </a:solidFill>
          <a:latin typeface="+mj-lt"/>
          <a:ea typeface="+mj-ea"/>
          <a:cs typeface="+mj-cs"/>
        </a:defRPr>
      </a:lvl1pPr>
    </p:titleStyle>
    <p:bodyStyle>
      <a:lvl1pPr marL="243848" indent="-243848" algn="l" defTabSz="975390" rtl="0" eaLnBrk="1" latinLnBrk="0" hangingPunct="1">
        <a:lnSpc>
          <a:spcPct val="90000"/>
        </a:lnSpc>
        <a:spcBef>
          <a:spcPts val="1067"/>
        </a:spcBef>
        <a:buFont typeface="Arial" panose="020B0604020202020204" pitchFamily="34" charset="0"/>
        <a:buChar char="•"/>
        <a:defRPr sz="2987" kern="1200">
          <a:solidFill>
            <a:schemeClr val="tx1"/>
          </a:solidFill>
          <a:latin typeface="+mn-lt"/>
          <a:ea typeface="+mn-ea"/>
          <a:cs typeface="+mn-cs"/>
        </a:defRPr>
      </a:lvl1pPr>
      <a:lvl2pPr marL="731543" indent="-243848" algn="l" defTabSz="975390" rtl="0" eaLnBrk="1" latinLnBrk="0" hangingPunct="1">
        <a:lnSpc>
          <a:spcPct val="90000"/>
        </a:lnSpc>
        <a:spcBef>
          <a:spcPts val="533"/>
        </a:spcBef>
        <a:buFont typeface="Arial" panose="020B0604020202020204" pitchFamily="34" charset="0"/>
        <a:buChar char="•"/>
        <a:defRPr sz="2560" kern="1200">
          <a:solidFill>
            <a:schemeClr val="tx1"/>
          </a:solidFill>
          <a:latin typeface="+mn-lt"/>
          <a:ea typeface="+mn-ea"/>
          <a:cs typeface="+mn-cs"/>
        </a:defRPr>
      </a:lvl2pPr>
      <a:lvl3pPr marL="1219238"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3pPr>
      <a:lvl4pPr marL="1706933"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4pPr>
      <a:lvl5pPr marL="219462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2104591-A10E-46C3-952B-F25DCBDAD1BC}"/>
              </a:ext>
            </a:extLst>
          </p:cNvPr>
          <p:cNvSpPr>
            <a:spLocks noGrp="1"/>
          </p:cNvSpPr>
          <p:nvPr>
            <p:ph type="title"/>
          </p:nvPr>
        </p:nvSpPr>
        <p:spPr>
          <a:xfrm>
            <a:off x="1300481" y="519290"/>
            <a:ext cx="10126132" cy="2244231"/>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a:extLst>
              <a:ext uri="{FF2B5EF4-FFF2-40B4-BE49-F238E27FC236}">
                <a16:creationId xmlns:a16="http://schemas.microsoft.com/office/drawing/2014/main" id="{E1F77F62-7300-4B81-8F9B-D040A0EE1797}"/>
              </a:ext>
            </a:extLst>
          </p:cNvPr>
          <p:cNvSpPr>
            <a:spLocks noGrp="1"/>
          </p:cNvSpPr>
          <p:nvPr>
            <p:ph type="body" idx="1"/>
          </p:nvPr>
        </p:nvSpPr>
        <p:spPr>
          <a:xfrm>
            <a:off x="1300480" y="3296757"/>
            <a:ext cx="10126133" cy="569823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252CF0-2C7E-4A4C-BD7E-B7CEFF0DC458}"/>
              </a:ext>
            </a:extLst>
          </p:cNvPr>
          <p:cNvSpPr>
            <a:spLocks noGrp="1"/>
          </p:cNvSpPr>
          <p:nvPr>
            <p:ph type="dt" sz="half" idx="2"/>
          </p:nvPr>
        </p:nvSpPr>
        <p:spPr>
          <a:xfrm>
            <a:off x="8920139" y="9040141"/>
            <a:ext cx="3268149" cy="519289"/>
          </a:xfrm>
          <a:prstGeom prst="rect">
            <a:avLst/>
          </a:prstGeom>
        </p:spPr>
        <p:txBody>
          <a:bodyPr vert="horz" lIns="91440" tIns="45720" rIns="91440" bIns="45720" rtlCol="0" anchor="ctr"/>
          <a:lstStyle>
            <a:lvl1pPr algn="r">
              <a:defRPr sz="1173">
                <a:solidFill>
                  <a:schemeClr val="tx1"/>
                </a:solidFill>
              </a:defRPr>
            </a:lvl1pPr>
          </a:lstStyle>
          <a:p>
            <a:fld id="{8C1E1FAD-7351-4908-963A-08EA8E4AB7A0}" type="datetimeFigureOut">
              <a:rPr lang="en-US" smtClean="0"/>
              <a:pPr/>
              <a:t>4/7/2025</a:t>
            </a:fld>
            <a:endParaRPr lang="en-US"/>
          </a:p>
        </p:txBody>
      </p:sp>
      <p:sp>
        <p:nvSpPr>
          <p:cNvPr id="5" name="Footer Placeholder 4">
            <a:extLst>
              <a:ext uri="{FF2B5EF4-FFF2-40B4-BE49-F238E27FC236}">
                <a16:creationId xmlns:a16="http://schemas.microsoft.com/office/drawing/2014/main" id="{D2B49E98-61B4-4398-B18F-534336EA1747}"/>
              </a:ext>
            </a:extLst>
          </p:cNvPr>
          <p:cNvSpPr>
            <a:spLocks noGrp="1"/>
          </p:cNvSpPr>
          <p:nvPr>
            <p:ph type="ftr" sz="quarter" idx="3"/>
          </p:nvPr>
        </p:nvSpPr>
        <p:spPr>
          <a:xfrm rot="5400000">
            <a:off x="10155552" y="6192778"/>
            <a:ext cx="4936897" cy="389467"/>
          </a:xfrm>
          <a:prstGeom prst="rect">
            <a:avLst/>
          </a:prstGeom>
        </p:spPr>
        <p:txBody>
          <a:bodyPr vert="horz" lIns="91440" tIns="45720" rIns="91440" bIns="45720" rtlCol="0" anchor="ctr"/>
          <a:lstStyle>
            <a:lvl1pPr algn="r">
              <a:defRPr sz="1173">
                <a:solidFill>
                  <a:schemeClr val="tx1"/>
                </a:solidFill>
              </a:defRPr>
            </a:lvl1pPr>
          </a:lstStyle>
          <a:p>
            <a:endParaRPr lang="en-US"/>
          </a:p>
        </p:txBody>
      </p:sp>
      <p:sp>
        <p:nvSpPr>
          <p:cNvPr id="6" name="Slide Number Placeholder 5">
            <a:extLst>
              <a:ext uri="{FF2B5EF4-FFF2-40B4-BE49-F238E27FC236}">
                <a16:creationId xmlns:a16="http://schemas.microsoft.com/office/drawing/2014/main" id="{A676DC5D-5820-4314-ADE6-9CD1C7D4AB68}"/>
              </a:ext>
            </a:extLst>
          </p:cNvPr>
          <p:cNvSpPr>
            <a:spLocks noGrp="1"/>
          </p:cNvSpPr>
          <p:nvPr>
            <p:ph type="sldNum" sz="quarter" idx="4"/>
          </p:nvPr>
        </p:nvSpPr>
        <p:spPr>
          <a:xfrm>
            <a:off x="12156448" y="9040141"/>
            <a:ext cx="614542" cy="519289"/>
          </a:xfrm>
          <a:prstGeom prst="rect">
            <a:avLst/>
          </a:prstGeom>
        </p:spPr>
        <p:txBody>
          <a:bodyPr vert="horz" lIns="91440" tIns="45720" rIns="91440" bIns="45720" rtlCol="0" anchor="ctr"/>
          <a:lstStyle>
            <a:lvl1pPr algn="r">
              <a:defRPr sz="1173">
                <a:solidFill>
                  <a:schemeClr val="tx1"/>
                </a:solidFill>
              </a:defRPr>
            </a:lvl1pPr>
          </a:lstStyle>
          <a:p>
            <a:fld id="{1CF2D47E-0AF1-4C27-801F-64E3E5BF7F72}" type="slidenum">
              <a:rPr lang="en-US" smtClean="0"/>
              <a:t>‹#›</a:t>
            </a:fld>
            <a:endParaRPr lang="en-US"/>
          </a:p>
        </p:txBody>
      </p:sp>
    </p:spTree>
    <p:extLst>
      <p:ext uri="{BB962C8B-B14F-4D97-AF65-F5344CB8AC3E}">
        <p14:creationId xmlns:p14="http://schemas.microsoft.com/office/powerpoint/2010/main" val="4210305754"/>
      </p:ext>
    </p:extLst>
  </p:cSld>
  <p:clrMap bg1="dk1" tx1="lt1" bg2="dk2" tx2="lt2" accent1="accent1" accent2="accent2" accent3="accent3" accent4="accent4" accent5="accent5" accent6="accent6" hlink="hlink" folHlink="folHlink"/>
  <p:sldLayoutIdLst>
    <p:sldLayoutId id="2147497979" r:id="rId1"/>
    <p:sldLayoutId id="2147497980" r:id="rId2"/>
    <p:sldLayoutId id="2147497981" r:id="rId3"/>
    <p:sldLayoutId id="2147497982" r:id="rId4"/>
    <p:sldLayoutId id="2147497983" r:id="rId5"/>
    <p:sldLayoutId id="2147497984" r:id="rId6"/>
    <p:sldLayoutId id="2147497985" r:id="rId7"/>
    <p:sldLayoutId id="2147497986" r:id="rId8"/>
    <p:sldLayoutId id="2147497987" r:id="rId9"/>
    <p:sldLayoutId id="2147497988" r:id="rId10"/>
    <p:sldLayoutId id="2147497989" r:id="rId11"/>
  </p:sldLayoutIdLst>
  <p:txStyles>
    <p:titleStyle>
      <a:lvl1pPr algn="l" defTabSz="975390" rtl="0" eaLnBrk="1" latinLnBrk="0" hangingPunct="1">
        <a:lnSpc>
          <a:spcPct val="120000"/>
        </a:lnSpc>
        <a:spcBef>
          <a:spcPct val="0"/>
        </a:spcBef>
        <a:buNone/>
        <a:defRPr sz="4267" i="1" kern="1200">
          <a:solidFill>
            <a:srgbClr val="000000"/>
          </a:solidFill>
          <a:highlight>
            <a:srgbClr val="FFFF00"/>
          </a:highlight>
          <a:latin typeface="+mj-lt"/>
          <a:ea typeface="+mj-ea"/>
          <a:cs typeface="+mj-cs"/>
        </a:defRPr>
      </a:lvl1pPr>
    </p:titleStyle>
    <p:bodyStyle>
      <a:lvl1pPr marL="243848" indent="-243848" algn="l" defTabSz="975390" rtl="0" eaLnBrk="1" latinLnBrk="0" hangingPunct="1">
        <a:lnSpc>
          <a:spcPct val="120000"/>
        </a:lnSpc>
        <a:spcBef>
          <a:spcPts val="1067"/>
        </a:spcBef>
        <a:buFont typeface="Arial" panose="020B0604020202020204" pitchFamily="34" charset="0"/>
        <a:buChar char="•"/>
        <a:defRPr sz="1707" kern="1200">
          <a:solidFill>
            <a:schemeClr val="tx1"/>
          </a:solidFill>
          <a:latin typeface="+mn-lt"/>
          <a:ea typeface="+mn-ea"/>
          <a:cs typeface="+mn-cs"/>
        </a:defRPr>
      </a:lvl1pPr>
      <a:lvl2pPr marL="487695" indent="-243848" algn="l" defTabSz="975390" rtl="0" eaLnBrk="1" latinLnBrk="0" hangingPunct="1">
        <a:lnSpc>
          <a:spcPct val="120000"/>
        </a:lnSpc>
        <a:spcBef>
          <a:spcPts val="533"/>
        </a:spcBef>
        <a:buFont typeface="Consolas" panose="020B0609020204030204" pitchFamily="49" charset="0"/>
        <a:buChar char="+"/>
        <a:defRPr sz="1493" kern="1200">
          <a:solidFill>
            <a:schemeClr val="tx1"/>
          </a:solidFill>
          <a:latin typeface="+mn-lt"/>
          <a:ea typeface="+mn-ea"/>
          <a:cs typeface="+mn-cs"/>
        </a:defRPr>
      </a:lvl2pPr>
      <a:lvl3pPr marL="682773" indent="-243848" algn="l" defTabSz="975390" rtl="0" eaLnBrk="1" latinLnBrk="0" hangingPunct="1">
        <a:lnSpc>
          <a:spcPct val="120000"/>
        </a:lnSpc>
        <a:spcBef>
          <a:spcPts val="533"/>
        </a:spcBef>
        <a:buFont typeface="Arial" panose="020B0604020202020204" pitchFamily="34" charset="0"/>
        <a:buChar char="•"/>
        <a:defRPr sz="1493" kern="1200">
          <a:solidFill>
            <a:schemeClr val="tx1"/>
          </a:solidFill>
          <a:latin typeface="+mn-lt"/>
          <a:ea typeface="+mn-ea"/>
          <a:cs typeface="+mn-cs"/>
        </a:defRPr>
      </a:lvl3pPr>
      <a:lvl4pPr marL="877851" indent="-243848" algn="l" defTabSz="975390" rtl="0" eaLnBrk="1" latinLnBrk="0" hangingPunct="1">
        <a:lnSpc>
          <a:spcPct val="120000"/>
        </a:lnSpc>
        <a:spcBef>
          <a:spcPts val="533"/>
        </a:spcBef>
        <a:buFont typeface="Consolas" panose="020B0609020204030204" pitchFamily="49" charset="0"/>
        <a:buChar char="+"/>
        <a:defRPr sz="1280" kern="1200">
          <a:solidFill>
            <a:schemeClr val="tx1"/>
          </a:solidFill>
          <a:latin typeface="+mn-lt"/>
          <a:ea typeface="+mn-ea"/>
          <a:cs typeface="+mn-cs"/>
        </a:defRPr>
      </a:lvl4pPr>
      <a:lvl5pPr marL="1072930" indent="-243848" algn="l" defTabSz="975390" rtl="0" eaLnBrk="1" latinLnBrk="0" hangingPunct="1">
        <a:lnSpc>
          <a:spcPct val="120000"/>
        </a:lnSpc>
        <a:spcBef>
          <a:spcPts val="533"/>
        </a:spcBef>
        <a:buFont typeface="Arial" panose="020B0604020202020204" pitchFamily="34" charset="0"/>
        <a:buChar char="•"/>
        <a:defRPr sz="1280"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E6E9115-1515-CF32-D0CF-C2B8604E0FEE}"/>
              </a:ext>
            </a:extLst>
          </p:cNvPr>
          <p:cNvSpPr>
            <a:spLocks noGrp="1"/>
          </p:cNvSpPr>
          <p:nvPr>
            <p:ph type="title"/>
          </p:nvPr>
        </p:nvSpPr>
        <p:spPr>
          <a:xfrm>
            <a:off x="894080" y="519290"/>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EDA5461-15EA-248D-8252-FDC896EB52AF}"/>
              </a:ext>
            </a:extLst>
          </p:cNvPr>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8C1E25-6EC7-74A5-5CBA-853C9CDD6925}"/>
              </a:ext>
            </a:extLst>
          </p:cNvPr>
          <p:cNvSpPr>
            <a:spLocks noGrp="1"/>
          </p:cNvSpPr>
          <p:nvPr>
            <p:ph type="dt" sz="half" idx="2"/>
          </p:nvPr>
        </p:nvSpPr>
        <p:spPr>
          <a:xfrm>
            <a:off x="894080" y="9040143"/>
            <a:ext cx="2926080" cy="519289"/>
          </a:xfrm>
          <a:prstGeom prst="rect">
            <a:avLst/>
          </a:prstGeom>
        </p:spPr>
        <p:txBody>
          <a:bodyPr vert="horz" lIns="91440" tIns="45720" rIns="91440" bIns="45720" rtlCol="0" anchor="ctr"/>
          <a:lstStyle>
            <a:lvl1pPr algn="l">
              <a:defRPr sz="1280">
                <a:solidFill>
                  <a:schemeClr val="tx1">
                    <a:tint val="82000"/>
                  </a:schemeClr>
                </a:solidFill>
              </a:defRPr>
            </a:lvl1pPr>
          </a:lstStyle>
          <a:p>
            <a:fld id="{3A499FF1-6050-43C7-BCBF-3584ACFFC7CC}" type="datetimeFigureOut">
              <a:rPr lang="en-US" smtClean="0"/>
              <a:t>4/7/2025</a:t>
            </a:fld>
            <a:endParaRPr lang="en-US"/>
          </a:p>
        </p:txBody>
      </p:sp>
      <p:sp>
        <p:nvSpPr>
          <p:cNvPr id="5" name="Footer Placeholder 4">
            <a:extLst>
              <a:ext uri="{FF2B5EF4-FFF2-40B4-BE49-F238E27FC236}">
                <a16:creationId xmlns:a16="http://schemas.microsoft.com/office/drawing/2014/main" id="{765E8CAE-8339-ADEC-BC81-D347EF21057E}"/>
              </a:ext>
            </a:extLst>
          </p:cNvPr>
          <p:cNvSpPr>
            <a:spLocks noGrp="1"/>
          </p:cNvSpPr>
          <p:nvPr>
            <p:ph type="ftr" sz="quarter" idx="3"/>
          </p:nvPr>
        </p:nvSpPr>
        <p:spPr>
          <a:xfrm>
            <a:off x="4307840" y="9040143"/>
            <a:ext cx="4389120" cy="519289"/>
          </a:xfrm>
          <a:prstGeom prst="rect">
            <a:avLst/>
          </a:prstGeom>
        </p:spPr>
        <p:txBody>
          <a:bodyPr vert="horz" lIns="91440" tIns="45720" rIns="91440" bIns="45720" rtlCol="0" anchor="ctr"/>
          <a:lstStyle>
            <a:lvl1pPr algn="ctr">
              <a:defRPr sz="128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2C4BAC57-55AB-736E-441D-BAB9CFB67B30}"/>
              </a:ext>
            </a:extLst>
          </p:cNvPr>
          <p:cNvSpPr>
            <a:spLocks noGrp="1"/>
          </p:cNvSpPr>
          <p:nvPr>
            <p:ph type="sldNum" sz="quarter" idx="4"/>
          </p:nvPr>
        </p:nvSpPr>
        <p:spPr>
          <a:xfrm>
            <a:off x="9184640" y="9040143"/>
            <a:ext cx="2926080" cy="519289"/>
          </a:xfrm>
          <a:prstGeom prst="rect">
            <a:avLst/>
          </a:prstGeom>
        </p:spPr>
        <p:txBody>
          <a:bodyPr vert="horz" lIns="91440" tIns="45720" rIns="91440" bIns="45720" rtlCol="0" anchor="ctr"/>
          <a:lstStyle>
            <a:lvl1pPr algn="r">
              <a:defRPr sz="1280">
                <a:solidFill>
                  <a:schemeClr val="tx1">
                    <a:tint val="82000"/>
                  </a:schemeClr>
                </a:solidFill>
              </a:defRPr>
            </a:lvl1pPr>
          </a:lstStyle>
          <a:p>
            <a:fld id="{9B407262-A95F-437F-9F54-BD88F0867D43}" type="slidenum">
              <a:rPr lang="en-US" smtClean="0"/>
              <a:t>‹#›</a:t>
            </a:fld>
            <a:endParaRPr lang="en-US"/>
          </a:p>
        </p:txBody>
      </p:sp>
    </p:spTree>
    <p:extLst>
      <p:ext uri="{BB962C8B-B14F-4D97-AF65-F5344CB8AC3E}">
        <p14:creationId xmlns:p14="http://schemas.microsoft.com/office/powerpoint/2010/main" val="1696304875"/>
      </p:ext>
    </p:extLst>
  </p:cSld>
  <p:clrMap bg1="lt1" tx1="dk1" bg2="lt2" tx2="dk2" accent1="accent1" accent2="accent2" accent3="accent3" accent4="accent4" accent5="accent5" accent6="accent6" hlink="hlink" folHlink="folHlink"/>
  <p:sldLayoutIdLst>
    <p:sldLayoutId id="2147498221" r:id="rId1"/>
    <p:sldLayoutId id="2147498222" r:id="rId2"/>
    <p:sldLayoutId id="2147498223" r:id="rId3"/>
    <p:sldLayoutId id="2147498224" r:id="rId4"/>
    <p:sldLayoutId id="2147498225" r:id="rId5"/>
    <p:sldLayoutId id="2147498226" r:id="rId6"/>
    <p:sldLayoutId id="2147498227" r:id="rId7"/>
    <p:sldLayoutId id="2147498228" r:id="rId8"/>
    <p:sldLayoutId id="2147498229" r:id="rId9"/>
    <p:sldLayoutId id="2147498230" r:id="rId10"/>
    <p:sldLayoutId id="2147498231" r:id="rId11"/>
  </p:sldLayoutIdLst>
  <p:txStyles>
    <p:titleStyle>
      <a:lvl1pPr algn="l" defTabSz="975390" rtl="0" eaLnBrk="1" latinLnBrk="0" hangingPunct="1">
        <a:lnSpc>
          <a:spcPct val="90000"/>
        </a:lnSpc>
        <a:spcBef>
          <a:spcPct val="0"/>
        </a:spcBef>
        <a:buNone/>
        <a:defRPr sz="4693" kern="1200">
          <a:solidFill>
            <a:schemeClr val="tx1"/>
          </a:solidFill>
          <a:latin typeface="+mj-lt"/>
          <a:ea typeface="+mj-ea"/>
          <a:cs typeface="+mj-cs"/>
        </a:defRPr>
      </a:lvl1pPr>
    </p:titleStyle>
    <p:bodyStyle>
      <a:lvl1pPr marL="243848" indent="-243848" algn="l" defTabSz="975390" rtl="0" eaLnBrk="1" latinLnBrk="0" hangingPunct="1">
        <a:lnSpc>
          <a:spcPct val="90000"/>
        </a:lnSpc>
        <a:spcBef>
          <a:spcPts val="1067"/>
        </a:spcBef>
        <a:buFont typeface="Arial" panose="020B0604020202020204" pitchFamily="34" charset="0"/>
        <a:buChar char="•"/>
        <a:defRPr sz="2987" kern="1200">
          <a:solidFill>
            <a:schemeClr val="tx1"/>
          </a:solidFill>
          <a:latin typeface="+mn-lt"/>
          <a:ea typeface="+mn-ea"/>
          <a:cs typeface="+mn-cs"/>
        </a:defRPr>
      </a:lvl1pPr>
      <a:lvl2pPr marL="731543" indent="-243848" algn="l" defTabSz="975390" rtl="0" eaLnBrk="1" latinLnBrk="0" hangingPunct="1">
        <a:lnSpc>
          <a:spcPct val="90000"/>
        </a:lnSpc>
        <a:spcBef>
          <a:spcPts val="533"/>
        </a:spcBef>
        <a:buFont typeface="Arial" panose="020B0604020202020204" pitchFamily="34" charset="0"/>
        <a:buChar char="•"/>
        <a:defRPr sz="2560" kern="1200">
          <a:solidFill>
            <a:schemeClr val="tx1"/>
          </a:solidFill>
          <a:latin typeface="+mn-lt"/>
          <a:ea typeface="+mn-ea"/>
          <a:cs typeface="+mn-cs"/>
        </a:defRPr>
      </a:lvl2pPr>
      <a:lvl3pPr marL="1219238"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3pPr>
      <a:lvl4pPr marL="1706933"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4pPr>
      <a:lvl5pPr marL="219462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72D13B-FFCB-4650-AD3C-CB503735257E}"/>
              </a:ext>
            </a:extLst>
          </p:cNvPr>
          <p:cNvSpPr>
            <a:spLocks noGrp="1"/>
          </p:cNvSpPr>
          <p:nvPr>
            <p:ph type="title"/>
          </p:nvPr>
        </p:nvSpPr>
        <p:spPr>
          <a:xfrm>
            <a:off x="894080" y="519291"/>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0CA9470-DF15-46A1-BF0E-8A5367A4B0F3}"/>
              </a:ext>
            </a:extLst>
          </p:cNvPr>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3047CB-E94D-482F-BACA-681E96C0EC2F}"/>
              </a:ext>
            </a:extLst>
          </p:cNvPr>
          <p:cNvSpPr>
            <a:spLocks noGrp="1"/>
          </p:cNvSpPr>
          <p:nvPr>
            <p:ph type="dt" sz="half" idx="2"/>
          </p:nvPr>
        </p:nvSpPr>
        <p:spPr>
          <a:xfrm>
            <a:off x="894080" y="9040144"/>
            <a:ext cx="2926080" cy="519289"/>
          </a:xfrm>
          <a:prstGeom prst="rect">
            <a:avLst/>
          </a:prstGeom>
        </p:spPr>
        <p:txBody>
          <a:bodyPr vert="horz" lIns="91440" tIns="45720" rIns="91440" bIns="45720" rtlCol="0" anchor="ctr"/>
          <a:lstStyle>
            <a:lvl1pPr algn="l">
              <a:defRPr sz="1280">
                <a:solidFill>
                  <a:schemeClr val="tx1">
                    <a:tint val="75000"/>
                  </a:schemeClr>
                </a:solidFill>
              </a:defRPr>
            </a:lvl1pPr>
          </a:lstStyle>
          <a:p>
            <a:fld id="{72345051-2045-45DA-935E-2E3CA1A69ADC}" type="datetimeFigureOut">
              <a:rPr lang="en-US" smtClean="0"/>
              <a:t>4/7/2025</a:t>
            </a:fld>
            <a:endParaRPr lang="en-US"/>
          </a:p>
        </p:txBody>
      </p:sp>
      <p:sp>
        <p:nvSpPr>
          <p:cNvPr id="5" name="Footer Placeholder 4">
            <a:extLst>
              <a:ext uri="{FF2B5EF4-FFF2-40B4-BE49-F238E27FC236}">
                <a16:creationId xmlns:a16="http://schemas.microsoft.com/office/drawing/2014/main" id="{2CFDA4B5-E797-42FC-8B7A-2294DF24A3D9}"/>
              </a:ext>
            </a:extLst>
          </p:cNvPr>
          <p:cNvSpPr>
            <a:spLocks noGrp="1"/>
          </p:cNvSpPr>
          <p:nvPr>
            <p:ph type="ftr" sz="quarter" idx="3"/>
          </p:nvPr>
        </p:nvSpPr>
        <p:spPr>
          <a:xfrm>
            <a:off x="4307840" y="9040144"/>
            <a:ext cx="4389120" cy="519289"/>
          </a:xfrm>
          <a:prstGeom prst="rect">
            <a:avLst/>
          </a:prstGeom>
        </p:spPr>
        <p:txBody>
          <a:bodyPr vert="horz" lIns="91440" tIns="45720" rIns="91440" bIns="45720" rtlCol="0" anchor="ctr"/>
          <a:lstStyle>
            <a:lvl1pPr algn="ctr">
              <a:defRPr sz="128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78ED201-6D0E-422C-B4EC-566A3DC2980E}"/>
              </a:ext>
            </a:extLst>
          </p:cNvPr>
          <p:cNvSpPr>
            <a:spLocks noGrp="1"/>
          </p:cNvSpPr>
          <p:nvPr>
            <p:ph type="sldNum" sz="quarter" idx="4"/>
          </p:nvPr>
        </p:nvSpPr>
        <p:spPr>
          <a:xfrm>
            <a:off x="9184640" y="9040144"/>
            <a:ext cx="2926080" cy="519289"/>
          </a:xfrm>
          <a:prstGeom prst="rect">
            <a:avLst/>
          </a:prstGeom>
        </p:spPr>
        <p:txBody>
          <a:bodyPr vert="horz" lIns="91440" tIns="45720" rIns="91440" bIns="45720" rtlCol="0" anchor="ctr"/>
          <a:lstStyle>
            <a:lvl1pPr algn="r">
              <a:defRPr sz="1280">
                <a:solidFill>
                  <a:schemeClr val="tx1">
                    <a:tint val="75000"/>
                  </a:schemeClr>
                </a:solidFill>
              </a:defRPr>
            </a:lvl1pPr>
          </a:lstStyle>
          <a:p>
            <a:fld id="{A7CD31F4-64FA-4BA0-9498-67783267A8C8}" type="slidenum">
              <a:rPr lang="en-US" smtClean="0"/>
              <a:t>‹#›</a:t>
            </a:fld>
            <a:endParaRPr lang="en-US"/>
          </a:p>
        </p:txBody>
      </p:sp>
    </p:spTree>
    <p:extLst>
      <p:ext uri="{BB962C8B-B14F-4D97-AF65-F5344CB8AC3E}">
        <p14:creationId xmlns:p14="http://schemas.microsoft.com/office/powerpoint/2010/main" val="3744472380"/>
      </p:ext>
    </p:extLst>
  </p:cSld>
  <p:clrMap bg1="lt1" tx1="dk1" bg2="lt2" tx2="dk2" accent1="accent1" accent2="accent2" accent3="accent3" accent4="accent4" accent5="accent5" accent6="accent6" hlink="hlink" folHlink="folHlink"/>
  <p:sldLayoutIdLst>
    <p:sldLayoutId id="2147498317" r:id="rId1"/>
  </p:sldLayoutIdLst>
  <p:txStyles>
    <p:titleStyle>
      <a:lvl1pPr algn="l" defTabSz="731540" rtl="0" eaLnBrk="1" latinLnBrk="0" hangingPunct="1">
        <a:lnSpc>
          <a:spcPct val="100000"/>
        </a:lnSpc>
        <a:spcBef>
          <a:spcPct val="0"/>
        </a:spcBef>
        <a:buNone/>
        <a:defRPr sz="3840" kern="1200">
          <a:solidFill>
            <a:schemeClr val="tx1"/>
          </a:solidFill>
          <a:latin typeface="+mj-lt"/>
          <a:ea typeface="+mj-ea"/>
          <a:cs typeface="+mj-cs"/>
        </a:defRPr>
      </a:lvl1pPr>
    </p:titleStyle>
    <p:bodyStyle>
      <a:lvl1pPr marL="182886" indent="-182886" algn="l" defTabSz="731540" rtl="0" eaLnBrk="1" latinLnBrk="0" hangingPunct="1">
        <a:lnSpc>
          <a:spcPct val="110000"/>
        </a:lnSpc>
        <a:spcBef>
          <a:spcPts val="800"/>
        </a:spcBef>
        <a:buFont typeface="Arial" panose="020B0604020202020204" pitchFamily="34" charset="0"/>
        <a:buChar char="•"/>
        <a:defRPr sz="2560" kern="1200">
          <a:solidFill>
            <a:schemeClr val="tx1"/>
          </a:solidFill>
          <a:latin typeface="+mn-lt"/>
          <a:ea typeface="+mn-ea"/>
          <a:cs typeface="+mn-cs"/>
        </a:defRPr>
      </a:lvl1pPr>
      <a:lvl2pPr marL="548655" indent="-182886" algn="l" defTabSz="731540" rtl="0" eaLnBrk="1" latinLnBrk="0" hangingPunct="1">
        <a:lnSpc>
          <a:spcPct val="110000"/>
        </a:lnSpc>
        <a:spcBef>
          <a:spcPts val="400"/>
        </a:spcBef>
        <a:buFont typeface="Arial" panose="020B0604020202020204" pitchFamily="34" charset="0"/>
        <a:buChar char="•"/>
        <a:defRPr sz="2240" kern="1200">
          <a:solidFill>
            <a:schemeClr val="tx1"/>
          </a:solidFill>
          <a:latin typeface="+mn-lt"/>
          <a:ea typeface="+mn-ea"/>
          <a:cs typeface="+mn-cs"/>
        </a:defRPr>
      </a:lvl2pPr>
      <a:lvl3pPr marL="914424" indent="-182886" algn="l" defTabSz="731540" rtl="0" eaLnBrk="1" latinLnBrk="0" hangingPunct="1">
        <a:lnSpc>
          <a:spcPct val="110000"/>
        </a:lnSpc>
        <a:spcBef>
          <a:spcPts val="400"/>
        </a:spcBef>
        <a:buFont typeface="Arial" panose="020B0604020202020204" pitchFamily="34" charset="0"/>
        <a:buChar char="•"/>
        <a:defRPr sz="1920" kern="1200">
          <a:solidFill>
            <a:schemeClr val="tx1"/>
          </a:solidFill>
          <a:latin typeface="+mn-lt"/>
          <a:ea typeface="+mn-ea"/>
          <a:cs typeface="+mn-cs"/>
        </a:defRPr>
      </a:lvl3pPr>
      <a:lvl4pPr marL="1280195" indent="-182886" algn="l" defTabSz="731540" rtl="0" eaLnBrk="1" latinLnBrk="0" hangingPunct="1">
        <a:lnSpc>
          <a:spcPct val="110000"/>
        </a:lnSpc>
        <a:spcBef>
          <a:spcPts val="400"/>
        </a:spcBef>
        <a:buFont typeface="Arial" panose="020B0604020202020204" pitchFamily="34" charset="0"/>
        <a:buChar char="•"/>
        <a:defRPr sz="1600" kern="1200">
          <a:solidFill>
            <a:schemeClr val="tx1"/>
          </a:solidFill>
          <a:latin typeface="+mn-lt"/>
          <a:ea typeface="+mn-ea"/>
          <a:cs typeface="+mn-cs"/>
        </a:defRPr>
      </a:lvl4pPr>
      <a:lvl5pPr marL="1645965" indent="-182886" algn="l" defTabSz="731540" rtl="0" eaLnBrk="1" latinLnBrk="0" hangingPunct="1">
        <a:lnSpc>
          <a:spcPct val="110000"/>
        </a:lnSpc>
        <a:spcBef>
          <a:spcPts val="400"/>
        </a:spcBef>
        <a:buFont typeface="Arial" panose="020B0604020202020204" pitchFamily="34" charset="0"/>
        <a:buChar char="•"/>
        <a:defRPr sz="1600" kern="1200">
          <a:solidFill>
            <a:schemeClr val="tx1"/>
          </a:solidFill>
          <a:latin typeface="+mn-lt"/>
          <a:ea typeface="+mn-ea"/>
          <a:cs typeface="+mn-cs"/>
        </a:defRPr>
      </a:lvl5pPr>
      <a:lvl6pPr marL="2011734" indent="-182886" algn="l" defTabSz="731540" rtl="0" eaLnBrk="1" latinLnBrk="0" hangingPunct="1">
        <a:lnSpc>
          <a:spcPct val="90000"/>
        </a:lnSpc>
        <a:spcBef>
          <a:spcPts val="400"/>
        </a:spcBef>
        <a:buFont typeface="Arial" panose="020B0604020202020204" pitchFamily="34" charset="0"/>
        <a:buChar char="•"/>
        <a:defRPr sz="1440" kern="1200">
          <a:solidFill>
            <a:schemeClr val="tx1"/>
          </a:solidFill>
          <a:latin typeface="+mn-lt"/>
          <a:ea typeface="+mn-ea"/>
          <a:cs typeface="+mn-cs"/>
        </a:defRPr>
      </a:lvl6pPr>
      <a:lvl7pPr marL="2377504" indent="-182886" algn="l" defTabSz="731540" rtl="0" eaLnBrk="1" latinLnBrk="0" hangingPunct="1">
        <a:lnSpc>
          <a:spcPct val="90000"/>
        </a:lnSpc>
        <a:spcBef>
          <a:spcPts val="400"/>
        </a:spcBef>
        <a:buFont typeface="Arial" panose="020B0604020202020204" pitchFamily="34" charset="0"/>
        <a:buChar char="•"/>
        <a:defRPr sz="1440" kern="1200">
          <a:solidFill>
            <a:schemeClr val="tx1"/>
          </a:solidFill>
          <a:latin typeface="+mn-lt"/>
          <a:ea typeface="+mn-ea"/>
          <a:cs typeface="+mn-cs"/>
        </a:defRPr>
      </a:lvl7pPr>
      <a:lvl8pPr marL="2743274" indent="-182886" algn="l" defTabSz="731540" rtl="0" eaLnBrk="1" latinLnBrk="0" hangingPunct="1">
        <a:lnSpc>
          <a:spcPct val="90000"/>
        </a:lnSpc>
        <a:spcBef>
          <a:spcPts val="400"/>
        </a:spcBef>
        <a:buFont typeface="Arial" panose="020B0604020202020204" pitchFamily="34" charset="0"/>
        <a:buChar char="•"/>
        <a:defRPr sz="1440" kern="1200">
          <a:solidFill>
            <a:schemeClr val="tx1"/>
          </a:solidFill>
          <a:latin typeface="+mn-lt"/>
          <a:ea typeface="+mn-ea"/>
          <a:cs typeface="+mn-cs"/>
        </a:defRPr>
      </a:lvl8pPr>
      <a:lvl9pPr marL="3109044" indent="-182886" algn="l" defTabSz="731540" rtl="0" eaLnBrk="1" latinLnBrk="0" hangingPunct="1">
        <a:lnSpc>
          <a:spcPct val="90000"/>
        </a:lnSpc>
        <a:spcBef>
          <a:spcPts val="400"/>
        </a:spcBef>
        <a:buFont typeface="Arial" panose="020B0604020202020204" pitchFamily="34" charset="0"/>
        <a:buChar char="•"/>
        <a:defRPr sz="1440" kern="1200">
          <a:solidFill>
            <a:schemeClr val="tx1"/>
          </a:solidFill>
          <a:latin typeface="+mn-lt"/>
          <a:ea typeface="+mn-ea"/>
          <a:cs typeface="+mn-cs"/>
        </a:defRPr>
      </a:lvl9pPr>
    </p:bodyStyle>
    <p:otherStyle>
      <a:defPPr>
        <a:defRPr lang="en-US"/>
      </a:defPPr>
      <a:lvl1pPr marL="0" algn="l" defTabSz="731540" rtl="0" eaLnBrk="1" latinLnBrk="0" hangingPunct="1">
        <a:defRPr sz="1440" kern="1200">
          <a:solidFill>
            <a:schemeClr val="tx1"/>
          </a:solidFill>
          <a:latin typeface="+mn-lt"/>
          <a:ea typeface="+mn-ea"/>
          <a:cs typeface="+mn-cs"/>
        </a:defRPr>
      </a:lvl1pPr>
      <a:lvl2pPr marL="365769" algn="l" defTabSz="731540" rtl="0" eaLnBrk="1" latinLnBrk="0" hangingPunct="1">
        <a:defRPr sz="1440" kern="1200">
          <a:solidFill>
            <a:schemeClr val="tx1"/>
          </a:solidFill>
          <a:latin typeface="+mn-lt"/>
          <a:ea typeface="+mn-ea"/>
          <a:cs typeface="+mn-cs"/>
        </a:defRPr>
      </a:lvl2pPr>
      <a:lvl3pPr marL="731540" algn="l" defTabSz="731540" rtl="0" eaLnBrk="1" latinLnBrk="0" hangingPunct="1">
        <a:defRPr sz="1440" kern="1200">
          <a:solidFill>
            <a:schemeClr val="tx1"/>
          </a:solidFill>
          <a:latin typeface="+mn-lt"/>
          <a:ea typeface="+mn-ea"/>
          <a:cs typeface="+mn-cs"/>
        </a:defRPr>
      </a:lvl3pPr>
      <a:lvl4pPr marL="1097310" algn="l" defTabSz="731540" rtl="0" eaLnBrk="1" latinLnBrk="0" hangingPunct="1">
        <a:defRPr sz="1440" kern="1200">
          <a:solidFill>
            <a:schemeClr val="tx1"/>
          </a:solidFill>
          <a:latin typeface="+mn-lt"/>
          <a:ea typeface="+mn-ea"/>
          <a:cs typeface="+mn-cs"/>
        </a:defRPr>
      </a:lvl4pPr>
      <a:lvl5pPr marL="1463079" algn="l" defTabSz="731540" rtl="0" eaLnBrk="1" latinLnBrk="0" hangingPunct="1">
        <a:defRPr sz="1440" kern="1200">
          <a:solidFill>
            <a:schemeClr val="tx1"/>
          </a:solidFill>
          <a:latin typeface="+mn-lt"/>
          <a:ea typeface="+mn-ea"/>
          <a:cs typeface="+mn-cs"/>
        </a:defRPr>
      </a:lvl5pPr>
      <a:lvl6pPr marL="1828849" algn="l" defTabSz="731540" rtl="0" eaLnBrk="1" latinLnBrk="0" hangingPunct="1">
        <a:defRPr sz="1440" kern="1200">
          <a:solidFill>
            <a:schemeClr val="tx1"/>
          </a:solidFill>
          <a:latin typeface="+mn-lt"/>
          <a:ea typeface="+mn-ea"/>
          <a:cs typeface="+mn-cs"/>
        </a:defRPr>
      </a:lvl6pPr>
      <a:lvl7pPr marL="2194619" algn="l" defTabSz="731540" rtl="0" eaLnBrk="1" latinLnBrk="0" hangingPunct="1">
        <a:defRPr sz="1440" kern="1200">
          <a:solidFill>
            <a:schemeClr val="tx1"/>
          </a:solidFill>
          <a:latin typeface="+mn-lt"/>
          <a:ea typeface="+mn-ea"/>
          <a:cs typeface="+mn-cs"/>
        </a:defRPr>
      </a:lvl7pPr>
      <a:lvl8pPr marL="2560389" algn="l" defTabSz="731540" rtl="0" eaLnBrk="1" latinLnBrk="0" hangingPunct="1">
        <a:defRPr sz="1440" kern="1200">
          <a:solidFill>
            <a:schemeClr val="tx1"/>
          </a:solidFill>
          <a:latin typeface="+mn-lt"/>
          <a:ea typeface="+mn-ea"/>
          <a:cs typeface="+mn-cs"/>
        </a:defRPr>
      </a:lvl8pPr>
      <a:lvl9pPr marL="2926159" algn="l" defTabSz="731540" rtl="0" eaLnBrk="1" latinLnBrk="0" hangingPunct="1">
        <a:defRPr sz="144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FDA4224-F4E4-47A4-ACF7-2317493908AE}"/>
              </a:ext>
            </a:extLst>
          </p:cNvPr>
          <p:cNvSpPr>
            <a:spLocks noGrp="1"/>
          </p:cNvSpPr>
          <p:nvPr>
            <p:ph type="title"/>
          </p:nvPr>
        </p:nvSpPr>
        <p:spPr>
          <a:xfrm>
            <a:off x="894080" y="519290"/>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1679907-DC49-4B86-A34C-C97DBC26A938}"/>
              </a:ext>
            </a:extLst>
          </p:cNvPr>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DBC8A0-34FC-4B6E-B42B-A721267D890E}"/>
              </a:ext>
            </a:extLst>
          </p:cNvPr>
          <p:cNvSpPr>
            <a:spLocks noGrp="1"/>
          </p:cNvSpPr>
          <p:nvPr>
            <p:ph type="dt" sz="half" idx="2"/>
          </p:nvPr>
        </p:nvSpPr>
        <p:spPr>
          <a:xfrm>
            <a:off x="894080" y="9040143"/>
            <a:ext cx="2926080" cy="519289"/>
          </a:xfrm>
          <a:prstGeom prst="rect">
            <a:avLst/>
          </a:prstGeom>
        </p:spPr>
        <p:txBody>
          <a:bodyPr vert="horz" lIns="91440" tIns="45720" rIns="91440" bIns="45720" rtlCol="0" anchor="ctr"/>
          <a:lstStyle>
            <a:lvl1pPr algn="l">
              <a:defRPr sz="1280" b="1" i="0" cap="all" spc="107" baseline="0">
                <a:solidFill>
                  <a:schemeClr val="tx1">
                    <a:tint val="75000"/>
                  </a:schemeClr>
                </a:solidFill>
              </a:defRPr>
            </a:lvl1pPr>
          </a:lstStyle>
          <a:p>
            <a:fld id="{6A4B53A7-3209-46A6-9454-F38EAC8F11E7}" type="datetimeFigureOut">
              <a:rPr lang="en-US" smtClean="0"/>
              <a:pPr/>
              <a:t>4/7/2025</a:t>
            </a:fld>
            <a:endParaRPr lang="en-US"/>
          </a:p>
        </p:txBody>
      </p:sp>
      <p:sp>
        <p:nvSpPr>
          <p:cNvPr id="5" name="Footer Placeholder 4">
            <a:extLst>
              <a:ext uri="{FF2B5EF4-FFF2-40B4-BE49-F238E27FC236}">
                <a16:creationId xmlns:a16="http://schemas.microsoft.com/office/drawing/2014/main" id="{609AC0B6-4CC4-4E41-8A4D-F62E17F28576}"/>
              </a:ext>
            </a:extLst>
          </p:cNvPr>
          <p:cNvSpPr>
            <a:spLocks noGrp="1"/>
          </p:cNvSpPr>
          <p:nvPr>
            <p:ph type="ftr" sz="quarter" idx="3"/>
          </p:nvPr>
        </p:nvSpPr>
        <p:spPr>
          <a:xfrm>
            <a:off x="4307840" y="9040143"/>
            <a:ext cx="4389120" cy="519289"/>
          </a:xfrm>
          <a:prstGeom prst="rect">
            <a:avLst/>
          </a:prstGeom>
        </p:spPr>
        <p:txBody>
          <a:bodyPr vert="horz" lIns="91440" tIns="45720" rIns="91440" bIns="45720" rtlCol="0" anchor="ctr"/>
          <a:lstStyle>
            <a:lvl1pPr algn="ctr">
              <a:defRPr sz="1280" b="1" i="0" cap="all" spc="107" baseline="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6C0E9BD-90BD-46AE-8A0D-06796ADB760A}"/>
              </a:ext>
            </a:extLst>
          </p:cNvPr>
          <p:cNvSpPr>
            <a:spLocks noGrp="1"/>
          </p:cNvSpPr>
          <p:nvPr>
            <p:ph type="sldNum" sz="quarter" idx="4"/>
          </p:nvPr>
        </p:nvSpPr>
        <p:spPr>
          <a:xfrm>
            <a:off x="9184640" y="9040143"/>
            <a:ext cx="2926080" cy="519289"/>
          </a:xfrm>
          <a:prstGeom prst="rect">
            <a:avLst/>
          </a:prstGeom>
        </p:spPr>
        <p:txBody>
          <a:bodyPr vert="horz" lIns="91440" tIns="45720" rIns="91440" bIns="45720" rtlCol="0" anchor="ctr"/>
          <a:lstStyle>
            <a:lvl1pPr algn="r">
              <a:defRPr sz="1280" b="1" i="0" cap="all" spc="107" baseline="0">
                <a:solidFill>
                  <a:schemeClr val="tx1">
                    <a:tint val="75000"/>
                  </a:schemeClr>
                </a:solidFill>
              </a:defRPr>
            </a:lvl1pPr>
          </a:lstStyle>
          <a:p>
            <a:fld id="{27CE633F-9882-4A5C-83A2-1109D0C73261}" type="slidenum">
              <a:rPr lang="en-US" smtClean="0"/>
              <a:pPr/>
              <a:t>‹#›</a:t>
            </a:fld>
            <a:endParaRPr lang="en-US"/>
          </a:p>
        </p:txBody>
      </p:sp>
    </p:spTree>
    <p:extLst>
      <p:ext uri="{BB962C8B-B14F-4D97-AF65-F5344CB8AC3E}">
        <p14:creationId xmlns:p14="http://schemas.microsoft.com/office/powerpoint/2010/main" val="330308880"/>
      </p:ext>
    </p:extLst>
  </p:cSld>
  <p:clrMap bg1="lt1" tx1="dk1" bg2="lt2" tx2="dk2" accent1="accent1" accent2="accent2" accent3="accent3" accent4="accent4" accent5="accent5" accent6="accent6" hlink="hlink" folHlink="folHlink"/>
  <p:sldLayoutIdLst>
    <p:sldLayoutId id="2147498319" r:id="rId1"/>
    <p:sldLayoutId id="2147498320" r:id="rId2"/>
    <p:sldLayoutId id="2147498321" r:id="rId3"/>
    <p:sldLayoutId id="2147498322" r:id="rId4"/>
    <p:sldLayoutId id="2147498323" r:id="rId5"/>
    <p:sldLayoutId id="2147498324" r:id="rId6"/>
    <p:sldLayoutId id="2147498325" r:id="rId7"/>
    <p:sldLayoutId id="2147498326" r:id="rId8"/>
    <p:sldLayoutId id="2147498327" r:id="rId9"/>
    <p:sldLayoutId id="2147498328" r:id="rId10"/>
    <p:sldLayoutId id="2147498329" r:id="rId11"/>
  </p:sldLayoutIdLst>
  <p:txStyles>
    <p:titleStyle>
      <a:lvl1pPr algn="l" defTabSz="975390" rtl="0" eaLnBrk="1" latinLnBrk="0" hangingPunct="1">
        <a:lnSpc>
          <a:spcPct val="90000"/>
        </a:lnSpc>
        <a:spcBef>
          <a:spcPct val="0"/>
        </a:spcBef>
        <a:buNone/>
        <a:defRPr sz="5120" kern="1200">
          <a:solidFill>
            <a:schemeClr val="tx1"/>
          </a:solidFill>
          <a:latin typeface="+mj-lt"/>
          <a:ea typeface="+mj-ea"/>
          <a:cs typeface="+mj-cs"/>
        </a:defRPr>
      </a:lvl1pPr>
    </p:titleStyle>
    <p:bodyStyle>
      <a:lvl1pPr marL="243848" indent="-243848" algn="l" defTabSz="975390" rtl="0" eaLnBrk="1" latinLnBrk="0" hangingPunct="1">
        <a:lnSpc>
          <a:spcPct val="90000"/>
        </a:lnSpc>
        <a:spcBef>
          <a:spcPts val="1067"/>
        </a:spcBef>
        <a:buFont typeface="Arial" panose="020B0604020202020204" pitchFamily="34" charset="0"/>
        <a:buChar char="•"/>
        <a:defRPr sz="3413" kern="1200">
          <a:solidFill>
            <a:schemeClr val="tx1"/>
          </a:solidFill>
          <a:latin typeface="+mn-lt"/>
          <a:ea typeface="+mn-ea"/>
          <a:cs typeface="+mn-cs"/>
        </a:defRPr>
      </a:lvl1pPr>
      <a:lvl2pPr marL="731543" indent="-243848" algn="l" defTabSz="975390" rtl="0" eaLnBrk="1" latinLnBrk="0" hangingPunct="1">
        <a:lnSpc>
          <a:spcPct val="90000"/>
        </a:lnSpc>
        <a:spcBef>
          <a:spcPts val="533"/>
        </a:spcBef>
        <a:buFont typeface="Arial" panose="020B0604020202020204" pitchFamily="34" charset="0"/>
        <a:buChar char="•"/>
        <a:defRPr sz="2987" kern="1200">
          <a:solidFill>
            <a:schemeClr val="tx1"/>
          </a:solidFill>
          <a:latin typeface="+mn-lt"/>
          <a:ea typeface="+mn-ea"/>
          <a:cs typeface="+mn-cs"/>
        </a:defRPr>
      </a:lvl2pPr>
      <a:lvl3pPr marL="1219238" indent="-243848" algn="l" defTabSz="975390" rtl="0" eaLnBrk="1" latinLnBrk="0" hangingPunct="1">
        <a:lnSpc>
          <a:spcPct val="90000"/>
        </a:lnSpc>
        <a:spcBef>
          <a:spcPts val="533"/>
        </a:spcBef>
        <a:buFont typeface="Arial" panose="020B0604020202020204" pitchFamily="34" charset="0"/>
        <a:buChar char="•"/>
        <a:defRPr sz="2560" kern="1200">
          <a:solidFill>
            <a:schemeClr val="tx1"/>
          </a:solidFill>
          <a:latin typeface="+mn-lt"/>
          <a:ea typeface="+mn-ea"/>
          <a:cs typeface="+mn-cs"/>
        </a:defRPr>
      </a:lvl3pPr>
      <a:lvl4pPr marL="1706933"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4pPr>
      <a:lvl5pPr marL="2194629"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23.jpeg"/><Relationship Id="rId7" Type="http://schemas.openxmlformats.org/officeDocument/2006/relationships/diagramQuickStyle" Target="../diagrams/quickStyle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24.png"/><Relationship Id="rId9" Type="http://schemas.microsoft.com/office/2007/relationships/diagramDrawing" Target="../diagrams/drawing1.xml"/></Relationships>
</file>

<file path=ppt/slides/_rels/slide1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4.xml"/></Relationships>
</file>

<file path=ppt/slides/_rels/slide1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4.xml"/></Relationships>
</file>

<file path=ppt/slides/_rels/slide13.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5.png"/><Relationship Id="rId7" Type="http://schemas.openxmlformats.org/officeDocument/2006/relationships/image" Target="../media/image47.png"/><Relationship Id="rId2" Type="http://schemas.openxmlformats.org/officeDocument/2006/relationships/image" Target="../media/image44.png"/><Relationship Id="rId1" Type="http://schemas.openxmlformats.org/officeDocument/2006/relationships/slideLayout" Target="../slideLayouts/slideLayout40.xml"/><Relationship Id="rId6" Type="http://schemas.openxmlformats.org/officeDocument/2006/relationships/hyperlink" Target="https://www.goodfreephotos.com/vector-images/volleyball-vector-clipart.png.php" TargetMode="External"/><Relationship Id="rId5" Type="http://schemas.openxmlformats.org/officeDocument/2006/relationships/image" Target="../media/image46.png"/><Relationship Id="rId4" Type="http://schemas.openxmlformats.org/officeDocument/2006/relationships/hyperlink" Target="https://fr.vikidia.org/wiki/Basketball" TargetMode="External"/></Relationships>
</file>

<file path=ppt/slides/_rels/slide1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80.xml"/></Relationships>
</file>

<file path=ppt/slides/_rels/slide1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30.xml"/></Relationships>
</file>

<file path=ppt/slides/_rels/slide1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4.xml"/></Relationships>
</file>

<file path=ppt/slides/_rels/slide1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69.xml"/></Relationships>
</file>

<file path=ppt/slides/_rels/slide18.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64.xml"/></Relationships>
</file>

<file path=ppt/slides/_rels/slide1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98.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25.jpeg"/><Relationship Id="rId1" Type="http://schemas.openxmlformats.org/officeDocument/2006/relationships/slideLayout" Target="../slideLayouts/slideLayout2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99.xml"/></Relationships>
</file>

<file path=ppt/slides/_rels/slide2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99.xml"/></Relationships>
</file>

<file path=ppt/slides/_rels/slide2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hyperlink" Target="https://getfortifyfl.com/" TargetMode="External"/><Relationship Id="rId1" Type="http://schemas.openxmlformats.org/officeDocument/2006/relationships/slideLayout" Target="../slideLayouts/slideLayout99.xml"/></Relationships>
</file>

<file path=ppt/slides/_rels/slide2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99.xml"/></Relationships>
</file>

<file path=ppt/slides/_rels/slide2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99.xml"/></Relationships>
</file>

<file path=ppt/slides/_rels/slide2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99.xml"/></Relationships>
</file>

<file path=ppt/slides/_rels/slide2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99.xml"/></Relationships>
</file>

<file path=ppt/slides/_rels/slide2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01.xml"/></Relationships>
</file>

<file path=ppt/slides/_rels/slide2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01.xml"/></Relationships>
</file>

<file path=ppt/slides/_rels/slide29.xml.rels><?xml version="1.0" encoding="UTF-8" standalone="yes"?>
<Relationships xmlns="http://schemas.openxmlformats.org/package/2006/relationships"><Relationship Id="rId2" Type="http://schemas.openxmlformats.org/officeDocument/2006/relationships/image" Target="../media/image65.emf"/><Relationship Id="rId1" Type="http://schemas.openxmlformats.org/officeDocument/2006/relationships/slideLayout" Target="../slideLayouts/slideLayout104.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4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04.xml"/></Relationships>
</file>

<file path=ppt/slides/_rels/slide31.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04.xml"/></Relationships>
</file>

<file path=ppt/slides/_rels/slide32.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04.xml"/></Relationships>
</file>

<file path=ppt/slides/_rels/slide33.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04.xml"/></Relationships>
</file>

<file path=ppt/slides/_rels/slide34.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81.svg"/><Relationship Id="rId3" Type="http://schemas.openxmlformats.org/officeDocument/2006/relationships/image" Target="../media/image71.png"/><Relationship Id="rId7" Type="http://schemas.openxmlformats.org/officeDocument/2006/relationships/image" Target="../media/image75.png"/><Relationship Id="rId12" Type="http://schemas.openxmlformats.org/officeDocument/2006/relationships/image" Target="../media/image80.png"/><Relationship Id="rId17" Type="http://schemas.openxmlformats.org/officeDocument/2006/relationships/image" Target="../media/image85.png"/><Relationship Id="rId2" Type="http://schemas.openxmlformats.org/officeDocument/2006/relationships/image" Target="../media/image70.png"/><Relationship Id="rId16" Type="http://schemas.openxmlformats.org/officeDocument/2006/relationships/image" Target="../media/image84.jpeg"/><Relationship Id="rId1" Type="http://schemas.openxmlformats.org/officeDocument/2006/relationships/slideLayout" Target="../slideLayouts/slideLayout155.xml"/><Relationship Id="rId6" Type="http://schemas.openxmlformats.org/officeDocument/2006/relationships/image" Target="../media/image74.png"/><Relationship Id="rId11" Type="http://schemas.openxmlformats.org/officeDocument/2006/relationships/image" Target="../media/image79.svg"/><Relationship Id="rId5" Type="http://schemas.openxmlformats.org/officeDocument/2006/relationships/image" Target="../media/image73.png"/><Relationship Id="rId15" Type="http://schemas.openxmlformats.org/officeDocument/2006/relationships/image" Target="../media/image83.jpeg"/><Relationship Id="rId10" Type="http://schemas.openxmlformats.org/officeDocument/2006/relationships/image" Target="../media/image78.png"/><Relationship Id="rId4" Type="http://schemas.openxmlformats.org/officeDocument/2006/relationships/image" Target="../media/image72.png"/><Relationship Id="rId9" Type="http://schemas.openxmlformats.org/officeDocument/2006/relationships/image" Target="../media/image77.png"/><Relationship Id="rId14" Type="http://schemas.openxmlformats.org/officeDocument/2006/relationships/image" Target="../media/image82.png"/></Relationships>
</file>

<file path=ppt/slides/_rels/slide35.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55.xml"/></Relationships>
</file>

<file path=ppt/slides/_rels/slide36.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55.xml"/></Relationships>
</file>

<file path=ppt/slides/_rels/slide37.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15.xml"/></Relationships>
</file>

<file path=ppt/slides/_rels/slide38.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15.xml"/></Relationships>
</file>

<file path=ppt/slides/_rels/slide39.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5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40.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55.xml"/></Relationships>
</file>

<file path=ppt/slides/_rels/slide41.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115.xml"/></Relationships>
</file>

<file path=ppt/slides/_rels/slide42.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115.xml"/></Relationships>
</file>

<file path=ppt/slides/_rels/slide4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120.xml"/><Relationship Id="rId6" Type="http://schemas.openxmlformats.org/officeDocument/2006/relationships/image" Target="../media/image96.png"/><Relationship Id="rId5" Type="http://schemas.openxmlformats.org/officeDocument/2006/relationships/image" Target="../media/image95.jpeg"/><Relationship Id="rId4" Type="http://schemas.openxmlformats.org/officeDocument/2006/relationships/image" Target="../media/image94.jpeg"/></Relationships>
</file>

<file path=ppt/slides/_rels/slide44.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115.xml"/></Relationships>
</file>

<file path=ppt/slides/_rels/slide45.xml.rels><?xml version="1.0" encoding="UTF-8" standalone="yes"?>
<Relationships xmlns="http://schemas.openxmlformats.org/package/2006/relationships"><Relationship Id="rId8" Type="http://schemas.openxmlformats.org/officeDocument/2006/relationships/image" Target="../media/image104.png"/><Relationship Id="rId13" Type="http://schemas.openxmlformats.org/officeDocument/2006/relationships/image" Target="../media/image109.png"/><Relationship Id="rId3" Type="http://schemas.openxmlformats.org/officeDocument/2006/relationships/image" Target="../media/image99.svg"/><Relationship Id="rId7" Type="http://schemas.openxmlformats.org/officeDocument/2006/relationships/image" Target="../media/image103.svg"/><Relationship Id="rId12" Type="http://schemas.openxmlformats.org/officeDocument/2006/relationships/image" Target="../media/image108.png"/><Relationship Id="rId2" Type="http://schemas.openxmlformats.org/officeDocument/2006/relationships/image" Target="../media/image98.png"/><Relationship Id="rId1" Type="http://schemas.openxmlformats.org/officeDocument/2006/relationships/slideLayout" Target="../slideLayouts/slideLayout155.xml"/><Relationship Id="rId6" Type="http://schemas.openxmlformats.org/officeDocument/2006/relationships/image" Target="../media/image102.png"/><Relationship Id="rId11" Type="http://schemas.openxmlformats.org/officeDocument/2006/relationships/image" Target="../media/image107.svg"/><Relationship Id="rId5" Type="http://schemas.openxmlformats.org/officeDocument/2006/relationships/image" Target="../media/image101.svg"/><Relationship Id="rId10" Type="http://schemas.openxmlformats.org/officeDocument/2006/relationships/image" Target="../media/image106.png"/><Relationship Id="rId4" Type="http://schemas.openxmlformats.org/officeDocument/2006/relationships/image" Target="../media/image100.png"/><Relationship Id="rId9" Type="http://schemas.openxmlformats.org/officeDocument/2006/relationships/image" Target="../media/image105.svg"/><Relationship Id="rId14" Type="http://schemas.openxmlformats.org/officeDocument/2006/relationships/image" Target="../media/image110.svg"/></Relationships>
</file>

<file path=ppt/slides/_rels/slide46.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138.xml"/></Relationships>
</file>

<file path=ppt/slides/_rels/slide47.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jpeg"/><Relationship Id="rId1" Type="http://schemas.openxmlformats.org/officeDocument/2006/relationships/slideLayout" Target="../slideLayouts/slideLayout29.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49.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64.xml"/></Relationships>
</file>

<file path=ppt/slides/_rels/slide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4.xml"/></Relationships>
</file>

<file path=ppt/slides/_rels/slide50.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hyperlink" Target="mailto:Kyryliw.Michael@somersetcollegeprep.org" TargetMode="External"/><Relationship Id="rId1" Type="http://schemas.openxmlformats.org/officeDocument/2006/relationships/slideLayout" Target="../slideLayouts/slideLayout87.xml"/></Relationships>
</file>

<file path=ppt/slides/_rels/slide51.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30.xml"/></Relationships>
</file>

<file path=ppt/slides/_rels/slide52.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117.jpeg"/><Relationship Id="rId1" Type="http://schemas.openxmlformats.org/officeDocument/2006/relationships/slideLayout" Target="../slideLayouts/slideLayout52.xml"/><Relationship Id="rId5" Type="http://schemas.openxmlformats.org/officeDocument/2006/relationships/image" Target="../media/image119.emf"/><Relationship Id="rId4" Type="http://schemas.openxmlformats.org/officeDocument/2006/relationships/oleObject" Target="../embeddings/oleObject1.bin"/></Relationships>
</file>

<file path=ppt/slides/_rels/slide6.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42.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s>
</file>

<file path=ppt/slides/_rels/slide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42.xml"/></Relationships>
</file>

<file path=ppt/slides/_rels/slide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312"/>
        <p:cNvGrpSpPr/>
        <p:nvPr/>
      </p:nvGrpSpPr>
      <p:grpSpPr>
        <a:xfrm>
          <a:off x="0" y="0"/>
          <a:ext cx="0" cy="0"/>
          <a:chOff x="0" y="0"/>
          <a:chExt cx="0" cy="0"/>
        </a:xfrm>
      </p:grpSpPr>
      <p:sp>
        <p:nvSpPr>
          <p:cNvPr id="2313" name="Shape 2313"/>
          <p:cNvSpPr txBox="1">
            <a:spLocks noGrp="1"/>
          </p:cNvSpPr>
          <p:nvPr>
            <p:ph type="title"/>
          </p:nvPr>
        </p:nvSpPr>
        <p:spPr>
          <a:xfrm>
            <a:off x="16907" y="14228"/>
            <a:ext cx="13699093" cy="1153112"/>
          </a:xfrm>
          <a:prstGeom prst="rect">
            <a:avLst/>
          </a:prstGeom>
          <a:noFill/>
          <a:ln>
            <a:noFill/>
          </a:ln>
        </p:spPr>
        <p:txBody>
          <a:bodyPr lIns="91425" tIns="45700" rIns="91425" bIns="45700" anchor="ctr" anchorCtr="0">
            <a:noAutofit/>
          </a:bodyPr>
          <a:lstStyle/>
          <a:p>
            <a:pPr lvl="0">
              <a:spcBef>
                <a:spcPts val="0"/>
              </a:spcBef>
              <a:buClr>
                <a:schemeClr val="lt1"/>
              </a:buClr>
              <a:buSzPct val="25000"/>
            </a:pPr>
            <a:r>
              <a:rPr lang="en-US" sz="6000" b="1" i="0" u="none" strike="noStrike" cap="none">
                <a:solidFill>
                  <a:schemeClr val="lt1"/>
                </a:solidFill>
                <a:latin typeface="Bookman Old Style"/>
                <a:ea typeface="Bookman Old Style"/>
                <a:cs typeface="Bookman Old Style"/>
                <a:sym typeface="Bookman Old Style"/>
              </a:rPr>
              <a:t>SOMERSET </a:t>
            </a:r>
            <a:r>
              <a:rPr lang="en-US" sz="6000" cap="none">
                <a:solidFill>
                  <a:schemeClr val="lt1"/>
                </a:solidFill>
                <a:ea typeface="Bookman Old Style"/>
                <a:cs typeface="Bookman Old Style"/>
                <a:sym typeface="Bookman Old Style"/>
              </a:rPr>
              <a:t>PURPOSE</a:t>
            </a:r>
            <a:endParaRPr lang="en-US" sz="6000" b="1" i="0" u="none" strike="noStrike" cap="none">
              <a:solidFill>
                <a:schemeClr val="lt1"/>
              </a:solidFill>
              <a:latin typeface="Bookman Old Style"/>
              <a:ea typeface="Bookman Old Style"/>
              <a:cs typeface="Bookman Old Style"/>
              <a:sym typeface="Bookman Old Style"/>
            </a:endParaRPr>
          </a:p>
        </p:txBody>
      </p:sp>
      <p:sp>
        <p:nvSpPr>
          <p:cNvPr id="2314" name="Shape 2314"/>
          <p:cNvSpPr txBox="1">
            <a:spLocks noGrp="1"/>
          </p:cNvSpPr>
          <p:nvPr>
            <p:ph idx="1"/>
          </p:nvPr>
        </p:nvSpPr>
        <p:spPr>
          <a:xfrm>
            <a:off x="16907" y="920818"/>
            <a:ext cx="7829921" cy="8257769"/>
          </a:xfrm>
          <a:prstGeom prst="rect">
            <a:avLst/>
          </a:prstGeom>
          <a:noFill/>
          <a:ln>
            <a:noFill/>
          </a:ln>
        </p:spPr>
        <p:txBody>
          <a:bodyPr lIns="91425" tIns="45700" rIns="91425" bIns="45700" anchor="t" anchorCtr="0">
            <a:noAutofit/>
          </a:bodyPr>
          <a:lstStyle/>
          <a:p>
            <a:pPr marL="685800" indent="-685800">
              <a:spcBef>
                <a:spcPts val="0"/>
              </a:spcBef>
              <a:buSzPct val="100000"/>
            </a:pPr>
            <a:endParaRPr lang="en-US" sz="4000">
              <a:solidFill>
                <a:schemeClr val="lt1"/>
              </a:solidFill>
              <a:ea typeface="Rockwell"/>
              <a:cs typeface="Rockwell"/>
              <a:sym typeface="Rockwell"/>
            </a:endParaRPr>
          </a:p>
          <a:p>
            <a:pPr marL="685800" indent="-685800">
              <a:spcBef>
                <a:spcPts val="0"/>
              </a:spcBef>
              <a:buSzPct val="100000"/>
            </a:pPr>
            <a:r>
              <a:rPr lang="en-US" sz="4000">
                <a:solidFill>
                  <a:schemeClr val="lt1"/>
                </a:solidFill>
                <a:ea typeface="Rockwell"/>
                <a:cs typeface="Rockwell"/>
                <a:sym typeface="Rockwell"/>
              </a:rPr>
              <a:t>Somerset Academy, Inc. promotes a transformational culture that maximizes student achievement and the development of accountable, global learners in a safe and enriching environment that fosters high-quality education.</a:t>
            </a:r>
          </a:p>
          <a:p>
            <a:pPr marL="685800" indent="-685800">
              <a:spcBef>
                <a:spcPts val="0"/>
              </a:spcBef>
              <a:buSzPct val="100000"/>
            </a:pPr>
            <a:endParaRPr lang="en-US" sz="4400" b="0" i="0" u="none" strike="noStrike" cap="none">
              <a:solidFill>
                <a:schemeClr val="lt1"/>
              </a:solidFill>
              <a:latin typeface="Rockwell"/>
              <a:ea typeface="Rockwell"/>
              <a:cs typeface="Rockwell"/>
              <a:sym typeface="Rockwell"/>
            </a:endParaRPr>
          </a:p>
        </p:txBody>
      </p:sp>
      <p:pic>
        <p:nvPicPr>
          <p:cNvPr id="2315" name="Shape 2315" descr="Image result for somerset academy"/>
          <p:cNvPicPr preferRelativeResize="0"/>
          <p:nvPr/>
        </p:nvPicPr>
        <p:blipFill rotWithShape="1">
          <a:blip r:embed="rId3">
            <a:alphaModFix/>
          </a:blip>
          <a:srcRect/>
          <a:stretch/>
        </p:blipFill>
        <p:spPr>
          <a:xfrm>
            <a:off x="2599583" y="7168444"/>
            <a:ext cx="2536861" cy="1896533"/>
          </a:xfrm>
          <a:prstGeom prst="rect">
            <a:avLst/>
          </a:prstGeom>
          <a:noFill/>
          <a:ln>
            <a:noFill/>
          </a:ln>
        </p:spPr>
      </p:pic>
      <p:pic>
        <p:nvPicPr>
          <p:cNvPr id="3" name="Picture 2"/>
          <p:cNvPicPr>
            <a:picLocks noChangeAspect="1"/>
          </p:cNvPicPr>
          <p:nvPr/>
        </p:nvPicPr>
        <p:blipFill>
          <a:blip r:embed="rId4"/>
          <a:stretch>
            <a:fillRect/>
          </a:stretch>
        </p:blipFill>
        <p:spPr>
          <a:xfrm>
            <a:off x="468437" y="234958"/>
            <a:ext cx="1713124" cy="1371719"/>
          </a:xfrm>
          <a:prstGeom prst="rect">
            <a:avLst/>
          </a:prstGeom>
        </p:spPr>
      </p:pic>
      <p:graphicFrame>
        <p:nvGraphicFramePr>
          <p:cNvPr id="2319" name="TextBox 1">
            <a:extLst>
              <a:ext uri="{FF2B5EF4-FFF2-40B4-BE49-F238E27FC236}">
                <a16:creationId xmlns:a16="http://schemas.microsoft.com/office/drawing/2014/main" id="{A4A16C58-D038-43A6-9BC5-44B3160DBD3E}"/>
              </a:ext>
            </a:extLst>
          </p:cNvPr>
          <p:cNvGraphicFramePr/>
          <p:nvPr>
            <p:extLst>
              <p:ext uri="{D42A27DB-BD31-4B8C-83A1-F6EECF244321}">
                <p14:modId xmlns:p14="http://schemas.microsoft.com/office/powerpoint/2010/main" val="2411028936"/>
              </p:ext>
            </p:extLst>
          </p:nvPr>
        </p:nvGraphicFramePr>
        <p:xfrm>
          <a:off x="7578942" y="1382313"/>
          <a:ext cx="5409184" cy="698652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233221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D2B266D-3625-4584-A5C3-7D3F672CFF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1548" cy="975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2CFAA2CC-8E7C-A444-6CCA-E6BFAE63A8BB}"/>
              </a:ext>
            </a:extLst>
          </p:cNvPr>
          <p:cNvPicPr>
            <a:picLocks noChangeAspect="1"/>
          </p:cNvPicPr>
          <p:nvPr/>
        </p:nvPicPr>
        <p:blipFill>
          <a:blip r:embed="rId2"/>
          <a:srcRect b="1125"/>
          <a:stretch/>
        </p:blipFill>
        <p:spPr>
          <a:xfrm>
            <a:off x="192297" y="229674"/>
            <a:ext cx="12615554" cy="9292931"/>
          </a:xfrm>
          <a:custGeom>
            <a:avLst/>
            <a:gdLst/>
            <a:ahLst/>
            <a:cxnLst/>
            <a:rect l="l" t="t" r="r" b="b"/>
            <a:pathLst>
              <a:path w="11827082" h="6534092">
                <a:moveTo>
                  <a:pt x="6610089" y="5"/>
                </a:moveTo>
                <a:cubicBezTo>
                  <a:pt x="6763993" y="-277"/>
                  <a:pt x="6862741" y="14300"/>
                  <a:pt x="6956523" y="21390"/>
                </a:cubicBezTo>
                <a:cubicBezTo>
                  <a:pt x="7271939" y="-12207"/>
                  <a:pt x="7581352" y="149"/>
                  <a:pt x="7768349" y="21390"/>
                </a:cubicBezTo>
                <a:lnTo>
                  <a:pt x="7831642" y="23688"/>
                </a:lnTo>
                <a:lnTo>
                  <a:pt x="7886307" y="21390"/>
                </a:lnTo>
                <a:cubicBezTo>
                  <a:pt x="7951978" y="17798"/>
                  <a:pt x="8007622" y="16567"/>
                  <a:pt x="8057445" y="16600"/>
                </a:cubicBezTo>
                <a:lnTo>
                  <a:pt x="8096254" y="17396"/>
                </a:lnTo>
                <a:lnTo>
                  <a:pt x="8199591" y="12947"/>
                </a:lnTo>
                <a:cubicBezTo>
                  <a:pt x="8247971" y="12558"/>
                  <a:pt x="8296272" y="14617"/>
                  <a:pt x="8344260" y="21390"/>
                </a:cubicBezTo>
                <a:lnTo>
                  <a:pt x="8355505" y="22738"/>
                </a:lnTo>
                <a:lnTo>
                  <a:pt x="8462217" y="21390"/>
                </a:lnTo>
                <a:cubicBezTo>
                  <a:pt x="8567700" y="16869"/>
                  <a:pt x="8666620" y="17239"/>
                  <a:pt x="8761697" y="18554"/>
                </a:cubicBezTo>
                <a:lnTo>
                  <a:pt x="8808871" y="19038"/>
                </a:lnTo>
                <a:lnTo>
                  <a:pt x="8941246" y="13930"/>
                </a:lnTo>
                <a:cubicBezTo>
                  <a:pt x="9040199" y="10800"/>
                  <a:pt x="9149474" y="10157"/>
                  <a:pt x="9260166" y="21390"/>
                </a:cubicBezTo>
                <a:lnTo>
                  <a:pt x="9339613" y="26448"/>
                </a:lnTo>
                <a:lnTo>
                  <a:pt x="9432845" y="28493"/>
                </a:lnTo>
                <a:cubicBezTo>
                  <a:pt x="9587011" y="31230"/>
                  <a:pt x="9744909" y="31599"/>
                  <a:pt x="9849954" y="21390"/>
                </a:cubicBezTo>
                <a:cubicBezTo>
                  <a:pt x="10060044" y="972"/>
                  <a:pt x="10204432" y="2657"/>
                  <a:pt x="10425865" y="21390"/>
                </a:cubicBezTo>
                <a:lnTo>
                  <a:pt x="10477895" y="25158"/>
                </a:lnTo>
                <a:lnTo>
                  <a:pt x="10566351" y="27751"/>
                </a:lnTo>
                <a:cubicBezTo>
                  <a:pt x="10727031" y="32755"/>
                  <a:pt x="10877889" y="35639"/>
                  <a:pt x="11001775" y="21390"/>
                </a:cubicBezTo>
                <a:cubicBezTo>
                  <a:pt x="11249546" y="-7108"/>
                  <a:pt x="11434553" y="12510"/>
                  <a:pt x="11813601" y="21390"/>
                </a:cubicBezTo>
                <a:cubicBezTo>
                  <a:pt x="11817928" y="208271"/>
                  <a:pt x="11818867" y="336567"/>
                  <a:pt x="11813601" y="475847"/>
                </a:cubicBezTo>
                <a:cubicBezTo>
                  <a:pt x="11808335" y="615127"/>
                  <a:pt x="11845853" y="1008651"/>
                  <a:pt x="11813601" y="1254916"/>
                </a:cubicBezTo>
                <a:cubicBezTo>
                  <a:pt x="11809570" y="1285699"/>
                  <a:pt x="11806768" y="1314174"/>
                  <a:pt x="11804923" y="1340777"/>
                </a:cubicBezTo>
                <a:lnTo>
                  <a:pt x="11803652" y="1373115"/>
                </a:lnTo>
                <a:lnTo>
                  <a:pt x="11804560" y="1395572"/>
                </a:lnTo>
                <a:cubicBezTo>
                  <a:pt x="11806656" y="1431340"/>
                  <a:pt x="11809600" y="1470662"/>
                  <a:pt x="11813601" y="1514605"/>
                </a:cubicBezTo>
                <a:cubicBezTo>
                  <a:pt x="11829606" y="1690380"/>
                  <a:pt x="11822955" y="1813845"/>
                  <a:pt x="11815628" y="1920902"/>
                </a:cubicBezTo>
                <a:lnTo>
                  <a:pt x="11811346" y="1995660"/>
                </a:lnTo>
                <a:lnTo>
                  <a:pt x="11813868" y="2104640"/>
                </a:lnTo>
                <a:lnTo>
                  <a:pt x="11817197" y="2264365"/>
                </a:lnTo>
                <a:lnTo>
                  <a:pt x="11821465" y="2306631"/>
                </a:lnTo>
                <a:cubicBezTo>
                  <a:pt x="11835170" y="2477814"/>
                  <a:pt x="11818400" y="2578773"/>
                  <a:pt x="11813601" y="2683208"/>
                </a:cubicBezTo>
                <a:cubicBezTo>
                  <a:pt x="11809487" y="2772725"/>
                  <a:pt x="11816027" y="2930030"/>
                  <a:pt x="11816192" y="3070653"/>
                </a:cubicBezTo>
                <a:lnTo>
                  <a:pt x="11813610" y="3202145"/>
                </a:lnTo>
                <a:lnTo>
                  <a:pt x="11813601" y="3267510"/>
                </a:lnTo>
                <a:cubicBezTo>
                  <a:pt x="11811419" y="3587194"/>
                  <a:pt x="11813535" y="3497122"/>
                  <a:pt x="11813601" y="3721967"/>
                </a:cubicBezTo>
                <a:cubicBezTo>
                  <a:pt x="11813617" y="3778178"/>
                  <a:pt x="11814293" y="3835214"/>
                  <a:pt x="11815131" y="3894088"/>
                </a:cubicBezTo>
                <a:lnTo>
                  <a:pt x="11816203" y="3972593"/>
                </a:lnTo>
                <a:lnTo>
                  <a:pt x="11816265" y="3973919"/>
                </a:lnTo>
                <a:cubicBezTo>
                  <a:pt x="11819902" y="4062998"/>
                  <a:pt x="11819694" y="4122248"/>
                  <a:pt x="11818174" y="4171327"/>
                </a:cubicBezTo>
                <a:lnTo>
                  <a:pt x="11817878" y="4178488"/>
                </a:lnTo>
                <a:lnTo>
                  <a:pt x="11818118" y="4277530"/>
                </a:lnTo>
                <a:cubicBezTo>
                  <a:pt x="11817612" y="4347824"/>
                  <a:pt x="11816272" y="4421987"/>
                  <a:pt x="11813601" y="4501036"/>
                </a:cubicBezTo>
                <a:cubicBezTo>
                  <a:pt x="11824398" y="4779554"/>
                  <a:pt x="11834923" y="4895505"/>
                  <a:pt x="11813601" y="5020415"/>
                </a:cubicBezTo>
                <a:cubicBezTo>
                  <a:pt x="11808270" y="5051643"/>
                  <a:pt x="11804885" y="5094410"/>
                  <a:pt x="11802984" y="5145366"/>
                </a:cubicBezTo>
                <a:lnTo>
                  <a:pt x="11802805" y="5153576"/>
                </a:lnTo>
                <a:lnTo>
                  <a:pt x="11813601" y="5280104"/>
                </a:lnTo>
                <a:cubicBezTo>
                  <a:pt x="11848339" y="5545832"/>
                  <a:pt x="11803810" y="5568088"/>
                  <a:pt x="11813601" y="5734561"/>
                </a:cubicBezTo>
                <a:cubicBezTo>
                  <a:pt x="11814825" y="5755370"/>
                  <a:pt x="11815354" y="5777180"/>
                  <a:pt x="11815391" y="5800160"/>
                </a:cubicBezTo>
                <a:lnTo>
                  <a:pt x="11814403" y="5861994"/>
                </a:lnTo>
                <a:lnTo>
                  <a:pt x="11814897" y="5940552"/>
                </a:lnTo>
                <a:cubicBezTo>
                  <a:pt x="11813455" y="6007961"/>
                  <a:pt x="11810716" y="6074118"/>
                  <a:pt x="11808410" y="6139030"/>
                </a:cubicBezTo>
                <a:lnTo>
                  <a:pt x="11805249" y="6294204"/>
                </a:lnTo>
                <a:lnTo>
                  <a:pt x="11806853" y="6377232"/>
                </a:lnTo>
                <a:lnTo>
                  <a:pt x="11813601" y="6513630"/>
                </a:lnTo>
                <a:cubicBezTo>
                  <a:pt x="11755932" y="6520071"/>
                  <a:pt x="11702085" y="6522123"/>
                  <a:pt x="11651008" y="6521869"/>
                </a:cubicBezTo>
                <a:lnTo>
                  <a:pt x="11606878" y="6520178"/>
                </a:lnTo>
                <a:lnTo>
                  <a:pt x="11480359" y="6526470"/>
                </a:lnTo>
                <a:cubicBezTo>
                  <a:pt x="11411497" y="6529079"/>
                  <a:pt x="11340067" y="6529281"/>
                  <a:pt x="11235913" y="6522672"/>
                </a:cubicBezTo>
                <a:lnTo>
                  <a:pt x="11167376" y="6517338"/>
                </a:lnTo>
                <a:lnTo>
                  <a:pt x="11118099" y="6519937"/>
                </a:lnTo>
                <a:cubicBezTo>
                  <a:pt x="11008080" y="6519923"/>
                  <a:pt x="10918905" y="6505169"/>
                  <a:pt x="10779737" y="6513630"/>
                </a:cubicBezTo>
                <a:lnTo>
                  <a:pt x="10756340" y="6513513"/>
                </a:lnTo>
                <a:lnTo>
                  <a:pt x="10748952" y="6514346"/>
                </a:lnTo>
                <a:cubicBezTo>
                  <a:pt x="10725838" y="6516206"/>
                  <a:pt x="10699773" y="6516641"/>
                  <a:pt x="10661780" y="6513630"/>
                </a:cubicBezTo>
                <a:lnTo>
                  <a:pt x="10643067" y="6512943"/>
                </a:lnTo>
                <a:lnTo>
                  <a:pt x="10627638" y="6512866"/>
                </a:lnTo>
                <a:lnTo>
                  <a:pt x="10598539" y="6511309"/>
                </a:lnTo>
                <a:lnTo>
                  <a:pt x="10590670" y="6511020"/>
                </a:lnTo>
                <a:cubicBezTo>
                  <a:pt x="10422654" y="6509230"/>
                  <a:pt x="10114537" y="6525711"/>
                  <a:pt x="9930443" y="6519069"/>
                </a:cubicBezTo>
                <a:lnTo>
                  <a:pt x="9908887" y="6517613"/>
                </a:lnTo>
                <a:lnTo>
                  <a:pt x="9697150" y="6531900"/>
                </a:lnTo>
                <a:cubicBezTo>
                  <a:pt x="9438634" y="6540253"/>
                  <a:pt x="9217380" y="6522684"/>
                  <a:pt x="9038128" y="6513630"/>
                </a:cubicBezTo>
                <a:lnTo>
                  <a:pt x="8901719" y="6509665"/>
                </a:lnTo>
                <a:lnTo>
                  <a:pt x="8766922" y="6512046"/>
                </a:lnTo>
                <a:cubicBezTo>
                  <a:pt x="8694433" y="6513288"/>
                  <a:pt x="8629372" y="6514112"/>
                  <a:pt x="8580175" y="6513630"/>
                </a:cubicBezTo>
                <a:lnTo>
                  <a:pt x="8571277" y="6513524"/>
                </a:lnTo>
                <a:lnTo>
                  <a:pt x="8462217" y="6513630"/>
                </a:lnTo>
                <a:cubicBezTo>
                  <a:pt x="8225188" y="6509968"/>
                  <a:pt x="7780127" y="6525503"/>
                  <a:pt x="7532434" y="6513630"/>
                </a:cubicBezTo>
                <a:lnTo>
                  <a:pt x="7448622" y="6511320"/>
                </a:lnTo>
                <a:lnTo>
                  <a:pt x="7428354" y="6513630"/>
                </a:lnTo>
                <a:cubicBezTo>
                  <a:pt x="7293248" y="6538560"/>
                  <a:pt x="7186080" y="6533261"/>
                  <a:pt x="7078782" y="6523679"/>
                </a:cubicBezTo>
                <a:lnTo>
                  <a:pt x="6973169" y="6513887"/>
                </a:lnTo>
                <a:lnTo>
                  <a:pt x="6954249" y="6514033"/>
                </a:lnTo>
                <a:cubicBezTo>
                  <a:pt x="6918701" y="6514123"/>
                  <a:pt x="6880374" y="6514018"/>
                  <a:pt x="6838566" y="6513630"/>
                </a:cubicBezTo>
                <a:lnTo>
                  <a:pt x="6790865" y="6514652"/>
                </a:lnTo>
                <a:lnTo>
                  <a:pt x="6717520" y="6518204"/>
                </a:lnTo>
                <a:lnTo>
                  <a:pt x="6690736" y="6516798"/>
                </a:lnTo>
                <a:lnTo>
                  <a:pt x="6604647" y="6518643"/>
                </a:lnTo>
                <a:cubicBezTo>
                  <a:pt x="6383546" y="6528740"/>
                  <a:pt x="6188571" y="6547337"/>
                  <a:pt x="5908782" y="6513630"/>
                </a:cubicBezTo>
                <a:lnTo>
                  <a:pt x="5827432" y="6506155"/>
                </a:lnTo>
                <a:lnTo>
                  <a:pt x="5818169" y="6505897"/>
                </a:lnTo>
                <a:cubicBezTo>
                  <a:pt x="5656134" y="6501940"/>
                  <a:pt x="5476891" y="6500561"/>
                  <a:pt x="5360626" y="6513630"/>
                </a:cubicBezTo>
                <a:cubicBezTo>
                  <a:pt x="5244362" y="6526700"/>
                  <a:pt x="5155294" y="6523407"/>
                  <a:pt x="5082581" y="6518492"/>
                </a:cubicBezTo>
                <a:lnTo>
                  <a:pt x="5011539" y="6513612"/>
                </a:lnTo>
                <a:lnTo>
                  <a:pt x="4978999" y="6513630"/>
                </a:lnTo>
                <a:lnTo>
                  <a:pt x="4947560" y="6512597"/>
                </a:lnTo>
                <a:lnTo>
                  <a:pt x="4902673" y="6513630"/>
                </a:lnTo>
                <a:cubicBezTo>
                  <a:pt x="4851834" y="6520217"/>
                  <a:pt x="4795188" y="6523001"/>
                  <a:pt x="4737076" y="6522747"/>
                </a:cubicBezTo>
                <a:lnTo>
                  <a:pt x="4649328" y="6518160"/>
                </a:lnTo>
                <a:lnTo>
                  <a:pt x="4624935" y="6519597"/>
                </a:lnTo>
                <a:cubicBezTo>
                  <a:pt x="4598495" y="6519851"/>
                  <a:pt x="4566987" y="6518389"/>
                  <a:pt x="4521046" y="6513630"/>
                </a:cubicBezTo>
                <a:lnTo>
                  <a:pt x="4456833" y="6510131"/>
                </a:lnTo>
                <a:lnTo>
                  <a:pt x="4343538" y="6512337"/>
                </a:lnTo>
                <a:cubicBezTo>
                  <a:pt x="4260681" y="6514690"/>
                  <a:pt x="4174545" y="6517475"/>
                  <a:pt x="4104725" y="6513630"/>
                </a:cubicBezTo>
                <a:cubicBezTo>
                  <a:pt x="3965085" y="6505941"/>
                  <a:pt x="3802107" y="6535988"/>
                  <a:pt x="3528815" y="6513630"/>
                </a:cubicBezTo>
                <a:lnTo>
                  <a:pt x="3407613" y="6504978"/>
                </a:lnTo>
                <a:lnTo>
                  <a:pt x="3251268" y="6513630"/>
                </a:lnTo>
                <a:cubicBezTo>
                  <a:pt x="3103602" y="6529652"/>
                  <a:pt x="3004932" y="6519904"/>
                  <a:pt x="2867035" y="6513929"/>
                </a:cubicBezTo>
                <a:lnTo>
                  <a:pt x="2840124" y="6513045"/>
                </a:lnTo>
                <a:lnTo>
                  <a:pt x="2834946" y="6513630"/>
                </a:lnTo>
                <a:cubicBezTo>
                  <a:pt x="2691933" y="6538293"/>
                  <a:pt x="2614008" y="6529004"/>
                  <a:pt x="2502859" y="6520536"/>
                </a:cubicBezTo>
                <a:lnTo>
                  <a:pt x="2442001" y="6517197"/>
                </a:lnTo>
                <a:lnTo>
                  <a:pt x="2438245" y="6517313"/>
                </a:lnTo>
                <a:cubicBezTo>
                  <a:pt x="2401807" y="6517985"/>
                  <a:pt x="2368299" y="6518156"/>
                  <a:pt x="2336678" y="6517988"/>
                </a:cubicBezTo>
                <a:lnTo>
                  <a:pt x="2185932" y="6514754"/>
                </a:lnTo>
                <a:lnTo>
                  <a:pt x="1960620" y="6520062"/>
                </a:lnTo>
                <a:cubicBezTo>
                  <a:pt x="1876521" y="6521810"/>
                  <a:pt x="1788378" y="6523022"/>
                  <a:pt x="1701155" y="6522387"/>
                </a:cubicBezTo>
                <a:lnTo>
                  <a:pt x="1589271" y="6518529"/>
                </a:lnTo>
                <a:lnTo>
                  <a:pt x="1539168" y="6519829"/>
                </a:lnTo>
                <a:cubicBezTo>
                  <a:pt x="1395291" y="6522782"/>
                  <a:pt x="1407110" y="6517174"/>
                  <a:pt x="1287620" y="6513630"/>
                </a:cubicBezTo>
                <a:cubicBezTo>
                  <a:pt x="1168131" y="6510087"/>
                  <a:pt x="1041230" y="6513238"/>
                  <a:pt x="932033" y="6514000"/>
                </a:cubicBezTo>
                <a:lnTo>
                  <a:pt x="918750" y="6513952"/>
                </a:lnTo>
                <a:lnTo>
                  <a:pt x="858917" y="6514806"/>
                </a:lnTo>
                <a:cubicBezTo>
                  <a:pt x="826932" y="6514879"/>
                  <a:pt x="792070" y="6514545"/>
                  <a:pt x="753341" y="6513630"/>
                </a:cubicBezTo>
                <a:cubicBezTo>
                  <a:pt x="443511" y="6506311"/>
                  <a:pt x="354936" y="6524642"/>
                  <a:pt x="17841" y="6513630"/>
                </a:cubicBezTo>
                <a:cubicBezTo>
                  <a:pt x="-956" y="6342673"/>
                  <a:pt x="-10467" y="6012653"/>
                  <a:pt x="17841" y="5799484"/>
                </a:cubicBezTo>
                <a:lnTo>
                  <a:pt x="19845" y="5756408"/>
                </a:lnTo>
                <a:lnTo>
                  <a:pt x="17841" y="5734561"/>
                </a:lnTo>
                <a:cubicBezTo>
                  <a:pt x="13149" y="5695472"/>
                  <a:pt x="12578" y="5648752"/>
                  <a:pt x="13918" y="5598323"/>
                </a:cubicBezTo>
                <a:lnTo>
                  <a:pt x="18180" y="5508699"/>
                </a:lnTo>
                <a:lnTo>
                  <a:pt x="16493" y="5477760"/>
                </a:lnTo>
                <a:cubicBezTo>
                  <a:pt x="8966" y="5369709"/>
                  <a:pt x="1889" y="5260695"/>
                  <a:pt x="17841" y="5150260"/>
                </a:cubicBezTo>
                <a:cubicBezTo>
                  <a:pt x="-3463" y="5038150"/>
                  <a:pt x="-2139" y="4857473"/>
                  <a:pt x="6850" y="4650409"/>
                </a:cubicBezTo>
                <a:lnTo>
                  <a:pt x="14633" y="4498670"/>
                </a:lnTo>
                <a:lnTo>
                  <a:pt x="14494" y="4495758"/>
                </a:lnTo>
                <a:cubicBezTo>
                  <a:pt x="12245" y="4421472"/>
                  <a:pt x="13025" y="4335511"/>
                  <a:pt x="14442" y="4243130"/>
                </a:cubicBezTo>
                <a:lnTo>
                  <a:pt x="16801" y="4091152"/>
                </a:lnTo>
                <a:lnTo>
                  <a:pt x="13537" y="4018512"/>
                </a:lnTo>
                <a:lnTo>
                  <a:pt x="17696" y="3920163"/>
                </a:lnTo>
                <a:lnTo>
                  <a:pt x="17841" y="3851812"/>
                </a:lnTo>
                <a:cubicBezTo>
                  <a:pt x="15571" y="3651484"/>
                  <a:pt x="26219" y="3546077"/>
                  <a:pt x="24551" y="3386181"/>
                </a:cubicBezTo>
                <a:lnTo>
                  <a:pt x="24397" y="3379573"/>
                </a:lnTo>
                <a:lnTo>
                  <a:pt x="22173" y="3327681"/>
                </a:lnTo>
                <a:cubicBezTo>
                  <a:pt x="20895" y="3304536"/>
                  <a:pt x="19446" y="3284181"/>
                  <a:pt x="17841" y="3267510"/>
                </a:cubicBezTo>
                <a:cubicBezTo>
                  <a:pt x="8213" y="3167488"/>
                  <a:pt x="-3113" y="2984082"/>
                  <a:pt x="3931" y="2799801"/>
                </a:cubicBezTo>
                <a:lnTo>
                  <a:pt x="4125" y="2797274"/>
                </a:lnTo>
                <a:lnTo>
                  <a:pt x="3717" y="2776150"/>
                </a:lnTo>
                <a:cubicBezTo>
                  <a:pt x="3237" y="2640023"/>
                  <a:pt x="7465" y="2516197"/>
                  <a:pt x="17841" y="2423520"/>
                </a:cubicBezTo>
                <a:cubicBezTo>
                  <a:pt x="20435" y="2400350"/>
                  <a:pt x="22069" y="2375698"/>
                  <a:pt x="22982" y="2349684"/>
                </a:cubicBezTo>
                <a:lnTo>
                  <a:pt x="23157" y="2331991"/>
                </a:lnTo>
                <a:lnTo>
                  <a:pt x="21648" y="2290240"/>
                </a:lnTo>
                <a:cubicBezTo>
                  <a:pt x="18695" y="2240502"/>
                  <a:pt x="15426" y="2193755"/>
                  <a:pt x="14054" y="2150784"/>
                </a:cubicBezTo>
                <a:lnTo>
                  <a:pt x="17291" y="2050968"/>
                </a:lnTo>
                <a:lnTo>
                  <a:pt x="12351" y="1872365"/>
                </a:lnTo>
                <a:cubicBezTo>
                  <a:pt x="11665" y="1799113"/>
                  <a:pt x="12859" y="1722821"/>
                  <a:pt x="17841" y="1644450"/>
                </a:cubicBezTo>
                <a:lnTo>
                  <a:pt x="21169" y="1569934"/>
                </a:lnTo>
                <a:lnTo>
                  <a:pt x="20488" y="1547698"/>
                </a:lnTo>
                <a:cubicBezTo>
                  <a:pt x="19568" y="1516527"/>
                  <a:pt x="18663" y="1483900"/>
                  <a:pt x="17841" y="1449683"/>
                </a:cubicBezTo>
                <a:cubicBezTo>
                  <a:pt x="11271" y="1175953"/>
                  <a:pt x="1415" y="1152151"/>
                  <a:pt x="17841" y="995226"/>
                </a:cubicBezTo>
                <a:lnTo>
                  <a:pt x="19885" y="968921"/>
                </a:lnTo>
                <a:lnTo>
                  <a:pt x="17841" y="930304"/>
                </a:lnTo>
                <a:cubicBezTo>
                  <a:pt x="7442" y="768208"/>
                  <a:pt x="7865" y="285783"/>
                  <a:pt x="17841" y="21390"/>
                </a:cubicBezTo>
                <a:cubicBezTo>
                  <a:pt x="147136" y="10433"/>
                  <a:pt x="296588" y="9602"/>
                  <a:pt x="440468" y="11925"/>
                </a:cubicBezTo>
                <a:lnTo>
                  <a:pt x="473966" y="12726"/>
                </a:lnTo>
                <a:lnTo>
                  <a:pt x="478805" y="12539"/>
                </a:lnTo>
                <a:lnTo>
                  <a:pt x="484496" y="12977"/>
                </a:lnTo>
                <a:lnTo>
                  <a:pt x="648894" y="16905"/>
                </a:lnTo>
                <a:cubicBezTo>
                  <a:pt x="714833" y="18773"/>
                  <a:pt x="776163" y="20559"/>
                  <a:pt x="829667" y="21390"/>
                </a:cubicBezTo>
                <a:lnTo>
                  <a:pt x="916694" y="22693"/>
                </a:lnTo>
                <a:lnTo>
                  <a:pt x="933747" y="21390"/>
                </a:lnTo>
                <a:cubicBezTo>
                  <a:pt x="1086511" y="12604"/>
                  <a:pt x="1591110" y="15003"/>
                  <a:pt x="1863531" y="21390"/>
                </a:cubicBezTo>
                <a:lnTo>
                  <a:pt x="1920387" y="22646"/>
                </a:lnTo>
                <a:lnTo>
                  <a:pt x="2054705" y="24358"/>
                </a:lnTo>
                <a:cubicBezTo>
                  <a:pt x="2107717" y="24456"/>
                  <a:pt x="2161143" y="23719"/>
                  <a:pt x="2217404" y="21390"/>
                </a:cubicBezTo>
                <a:cubicBezTo>
                  <a:pt x="2442445" y="12073"/>
                  <a:pt x="2732199" y="18194"/>
                  <a:pt x="2911273" y="21390"/>
                </a:cubicBezTo>
                <a:lnTo>
                  <a:pt x="3023675" y="20799"/>
                </a:lnTo>
                <a:lnTo>
                  <a:pt x="3093869" y="15816"/>
                </a:lnTo>
                <a:cubicBezTo>
                  <a:pt x="3182922" y="11551"/>
                  <a:pt x="3301373" y="10993"/>
                  <a:pt x="3429365" y="12165"/>
                </a:cubicBezTo>
                <a:lnTo>
                  <a:pt x="3575555" y="14425"/>
                </a:lnTo>
                <a:lnTo>
                  <a:pt x="3605772" y="13210"/>
                </a:lnTo>
                <a:cubicBezTo>
                  <a:pt x="3774503" y="6974"/>
                  <a:pt x="3960371" y="3465"/>
                  <a:pt x="4063093" y="21390"/>
                </a:cubicBezTo>
                <a:lnTo>
                  <a:pt x="4088792" y="24677"/>
                </a:lnTo>
                <a:lnTo>
                  <a:pt x="4129769" y="25744"/>
                </a:lnTo>
                <a:cubicBezTo>
                  <a:pt x="4269845" y="29597"/>
                  <a:pt x="4297423" y="30995"/>
                  <a:pt x="4403088" y="21390"/>
                </a:cubicBezTo>
                <a:cubicBezTo>
                  <a:pt x="4473592" y="10814"/>
                  <a:pt x="4858406" y="-6032"/>
                  <a:pt x="5096956" y="21390"/>
                </a:cubicBezTo>
                <a:lnTo>
                  <a:pt x="5251798" y="27914"/>
                </a:lnTo>
                <a:lnTo>
                  <a:pt x="5332872" y="21390"/>
                </a:lnTo>
                <a:cubicBezTo>
                  <a:pt x="5422885" y="11295"/>
                  <a:pt x="5502187" y="8863"/>
                  <a:pt x="5576462" y="10240"/>
                </a:cubicBezTo>
                <a:lnTo>
                  <a:pt x="5700011" y="17015"/>
                </a:lnTo>
                <a:lnTo>
                  <a:pt x="5761151" y="15143"/>
                </a:lnTo>
                <a:cubicBezTo>
                  <a:pt x="5846776" y="14123"/>
                  <a:pt x="5935566" y="15403"/>
                  <a:pt x="6026740" y="21390"/>
                </a:cubicBezTo>
                <a:lnTo>
                  <a:pt x="6161088" y="29209"/>
                </a:lnTo>
                <a:lnTo>
                  <a:pt x="6262655" y="21390"/>
                </a:lnTo>
                <a:cubicBezTo>
                  <a:pt x="6405549" y="5694"/>
                  <a:pt x="6517747" y="175"/>
                  <a:pt x="6610089" y="5"/>
                </a:cubicBezTo>
                <a:close/>
              </a:path>
            </a:pathLst>
          </a:custGeom>
        </p:spPr>
      </p:pic>
    </p:spTree>
    <p:extLst>
      <p:ext uri="{BB962C8B-B14F-4D97-AF65-F5344CB8AC3E}">
        <p14:creationId xmlns:p14="http://schemas.microsoft.com/office/powerpoint/2010/main" val="5327626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6DA9DF9-31F7-4056-B42E-878CC9241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1548" cy="975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AC9A420-135B-3067-3603-A5D28DEC908B}"/>
              </a:ext>
            </a:extLst>
          </p:cNvPr>
          <p:cNvSpPr>
            <a:spLocks noGrp="1"/>
          </p:cNvSpPr>
          <p:nvPr>
            <p:ph type="ctrTitle"/>
          </p:nvPr>
        </p:nvSpPr>
        <p:spPr>
          <a:xfrm>
            <a:off x="686365" y="915153"/>
            <a:ext cx="4928623" cy="6495483"/>
          </a:xfrm>
        </p:spPr>
        <p:txBody>
          <a:bodyPr vert="horz" lIns="91440" tIns="45720" rIns="91440" bIns="45720" rtlCol="0" anchor="b">
            <a:normAutofit/>
          </a:bodyPr>
          <a:lstStyle/>
          <a:p>
            <a:pPr algn="l" defTabSz="914400"/>
            <a:r>
              <a:rPr lang="en-US" sz="3000"/>
              <a:t>Tardy—being late to class. </a:t>
            </a:r>
            <a:br>
              <a:rPr lang="en-US" sz="3000"/>
            </a:br>
            <a:r>
              <a:rPr lang="en-US" sz="3000"/>
              <a:t>Being tardy to periods 2, 3, or 4 is accompanied by a detention.</a:t>
            </a:r>
            <a:br>
              <a:rPr lang="en-US" sz="3000"/>
            </a:br>
            <a:r>
              <a:rPr lang="en-US" sz="3000" b="1"/>
              <a:t>Period 2, 3, 4 teachers </a:t>
            </a:r>
            <a:r>
              <a:rPr lang="en-US" sz="3000" b="1" i="1"/>
              <a:t>write</a:t>
            </a:r>
            <a:r>
              <a:rPr lang="en-US" sz="3000" b="1"/>
              <a:t> &amp; submit the detention.</a:t>
            </a:r>
            <a:br>
              <a:rPr lang="en-US" sz="3000"/>
            </a:br>
            <a:r>
              <a:rPr lang="en-US" sz="3000"/>
              <a:t>Being tardy to 1</a:t>
            </a:r>
            <a:r>
              <a:rPr lang="en-US" sz="3000" baseline="30000"/>
              <a:t>st</a:t>
            </a:r>
            <a:r>
              <a:rPr lang="en-US" sz="3000"/>
              <a:t> period is a detention if you are a bus rider and your bus was on time.  </a:t>
            </a:r>
            <a:br>
              <a:rPr lang="en-US" sz="3000"/>
            </a:br>
            <a:r>
              <a:rPr lang="en-US" sz="3000"/>
              <a:t>Being tardy to 1</a:t>
            </a:r>
            <a:r>
              <a:rPr lang="en-US" sz="3000" baseline="30000"/>
              <a:t>st</a:t>
            </a:r>
            <a:r>
              <a:rPr lang="en-US" sz="3000"/>
              <a:t> period and you are not a bus rider is a detention for every 3</a:t>
            </a:r>
            <a:r>
              <a:rPr lang="en-US" sz="3000" baseline="30000"/>
              <a:t>rd</a:t>
            </a:r>
            <a:r>
              <a:rPr lang="en-US" sz="3000"/>
              <a:t> occurrence. </a:t>
            </a:r>
          </a:p>
        </p:txBody>
      </p:sp>
      <p:sp>
        <p:nvSpPr>
          <p:cNvPr id="7" name="TextBox 6">
            <a:extLst>
              <a:ext uri="{FF2B5EF4-FFF2-40B4-BE49-F238E27FC236}">
                <a16:creationId xmlns:a16="http://schemas.microsoft.com/office/drawing/2014/main" id="{69E1F413-27A0-B641-9C21-694B568CCA28}"/>
              </a:ext>
            </a:extLst>
          </p:cNvPr>
          <p:cNvSpPr txBox="1"/>
          <p:nvPr/>
        </p:nvSpPr>
        <p:spPr>
          <a:xfrm>
            <a:off x="686364" y="7506039"/>
            <a:ext cx="4928623" cy="1102925"/>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rmAutofit/>
          </a:bodyPr>
          <a:lstStyle/>
          <a:p>
            <a:pPr>
              <a:lnSpc>
                <a:spcPct val="90000"/>
              </a:lnSpc>
              <a:spcBef>
                <a:spcPts val="1000"/>
              </a:spcBef>
            </a:pPr>
            <a:r>
              <a:rPr lang="en-US" sz="2400" kern="1200">
                <a:solidFill>
                  <a:schemeClr val="tx1"/>
                </a:solidFill>
              </a:rPr>
              <a:t>*Does not apply to excused tardies.</a:t>
            </a:r>
          </a:p>
        </p:txBody>
      </p:sp>
      <p:pic>
        <p:nvPicPr>
          <p:cNvPr id="3" name="Picture 2">
            <a:extLst>
              <a:ext uri="{FF2B5EF4-FFF2-40B4-BE49-F238E27FC236}">
                <a16:creationId xmlns:a16="http://schemas.microsoft.com/office/drawing/2014/main" id="{AFB07ACE-43C5-3E1A-F8DD-8345DFA9BEA7}"/>
              </a:ext>
            </a:extLst>
          </p:cNvPr>
          <p:cNvPicPr>
            <a:picLocks noChangeAspect="1"/>
          </p:cNvPicPr>
          <p:nvPr/>
        </p:nvPicPr>
        <p:blipFill>
          <a:blip r:embed="rId2"/>
          <a:stretch>
            <a:fillRect/>
          </a:stretch>
        </p:blipFill>
        <p:spPr>
          <a:xfrm>
            <a:off x="5614986" y="0"/>
            <a:ext cx="7386561" cy="9753600"/>
          </a:xfrm>
          <a:prstGeom prst="rect">
            <a:avLst/>
          </a:prstGeom>
        </p:spPr>
      </p:pic>
    </p:spTree>
    <p:extLst>
      <p:ext uri="{BB962C8B-B14F-4D97-AF65-F5344CB8AC3E}">
        <p14:creationId xmlns:p14="http://schemas.microsoft.com/office/powerpoint/2010/main" val="3838936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83F98-67C0-A032-C00B-9ED62C1EBC32}"/>
              </a:ext>
            </a:extLst>
          </p:cNvPr>
          <p:cNvSpPr>
            <a:spLocks noGrp="1"/>
          </p:cNvSpPr>
          <p:nvPr>
            <p:ph type="title"/>
          </p:nvPr>
        </p:nvSpPr>
        <p:spPr>
          <a:xfrm>
            <a:off x="894080" y="1373713"/>
            <a:ext cx="11216640" cy="1360810"/>
          </a:xfrm>
        </p:spPr>
        <p:txBody>
          <a:bodyPr>
            <a:normAutofit fontScale="90000"/>
          </a:bodyPr>
          <a:lstStyle/>
          <a:p>
            <a:pPr algn="ctr"/>
            <a:r>
              <a:rPr lang="en-US">
                <a:latin typeface="Arial Black" panose="020B0A04020102020204" pitchFamily="34" charset="0"/>
              </a:rPr>
              <a:t>Lanyards and IDs are a </a:t>
            </a:r>
            <a:r>
              <a:rPr lang="en-US" u="sng">
                <a:latin typeface="Arial Black" panose="020B0A04020102020204" pitchFamily="34" charset="0"/>
              </a:rPr>
              <a:t>Mandatory</a:t>
            </a:r>
            <a:br>
              <a:rPr lang="en-US" u="sng">
                <a:latin typeface="Arial Black" panose="020B0A04020102020204" pitchFamily="34" charset="0"/>
              </a:rPr>
            </a:br>
            <a:r>
              <a:rPr lang="en-US">
                <a:latin typeface="Arial Black" panose="020B0A04020102020204" pitchFamily="34" charset="0"/>
              </a:rPr>
              <a:t>Part of your uniform</a:t>
            </a:r>
            <a:br>
              <a:rPr lang="en-US" u="sng"/>
            </a:br>
            <a:endParaRPr lang="en-US"/>
          </a:p>
        </p:txBody>
      </p:sp>
      <p:pic>
        <p:nvPicPr>
          <p:cNvPr id="5" name="Content Placeholder 4">
            <a:extLst>
              <a:ext uri="{FF2B5EF4-FFF2-40B4-BE49-F238E27FC236}">
                <a16:creationId xmlns:a16="http://schemas.microsoft.com/office/drawing/2014/main" id="{A755E99F-5567-9916-CF1B-3C90006DB7AF}"/>
              </a:ext>
            </a:extLst>
          </p:cNvPr>
          <p:cNvPicPr>
            <a:picLocks noGrp="1" noChangeAspect="1"/>
          </p:cNvPicPr>
          <p:nvPr>
            <p:ph idx="1"/>
          </p:nvPr>
        </p:nvPicPr>
        <p:blipFill>
          <a:blip r:embed="rId2"/>
          <a:stretch>
            <a:fillRect/>
          </a:stretch>
        </p:blipFill>
        <p:spPr>
          <a:xfrm rot="21069872">
            <a:off x="834796" y="6796054"/>
            <a:ext cx="2639146" cy="1544831"/>
          </a:xfrm>
        </p:spPr>
      </p:pic>
      <p:pic>
        <p:nvPicPr>
          <p:cNvPr id="11" name="Picture 10">
            <a:extLst>
              <a:ext uri="{FF2B5EF4-FFF2-40B4-BE49-F238E27FC236}">
                <a16:creationId xmlns:a16="http://schemas.microsoft.com/office/drawing/2014/main" id="{9F55A106-28AA-7D73-E1DB-46BB1E55DAC2}"/>
              </a:ext>
            </a:extLst>
          </p:cNvPr>
          <p:cNvPicPr>
            <a:picLocks noChangeAspect="1"/>
          </p:cNvPicPr>
          <p:nvPr/>
        </p:nvPicPr>
        <p:blipFill>
          <a:blip r:embed="rId3"/>
          <a:stretch>
            <a:fillRect/>
          </a:stretch>
        </p:blipFill>
        <p:spPr>
          <a:xfrm>
            <a:off x="1070429" y="3259048"/>
            <a:ext cx="1229607" cy="3396861"/>
          </a:xfrm>
          <a:prstGeom prst="rect">
            <a:avLst/>
          </a:prstGeom>
        </p:spPr>
      </p:pic>
      <p:sp>
        <p:nvSpPr>
          <p:cNvPr id="12" name="TextBox 11">
            <a:extLst>
              <a:ext uri="{FF2B5EF4-FFF2-40B4-BE49-F238E27FC236}">
                <a16:creationId xmlns:a16="http://schemas.microsoft.com/office/drawing/2014/main" id="{636F76A0-AB1E-DEF9-D18F-441752BD11C5}"/>
              </a:ext>
            </a:extLst>
          </p:cNvPr>
          <p:cNvSpPr txBox="1"/>
          <p:nvPr/>
        </p:nvSpPr>
        <p:spPr>
          <a:xfrm>
            <a:off x="4061027" y="3258669"/>
            <a:ext cx="7141859" cy="5121402"/>
          </a:xfrm>
          <a:prstGeom prst="rect">
            <a:avLst/>
          </a:prstGeom>
          <a:noFill/>
        </p:spPr>
        <p:txBody>
          <a:bodyPr wrap="square" lIns="97536" tIns="48768" rIns="97536" bIns="48768" rtlCol="0" anchor="t">
            <a:spAutoFit/>
          </a:bodyPr>
          <a:lstStyle/>
          <a:p>
            <a:pPr marL="304810" indent="-304810" defTabSz="975390">
              <a:buFont typeface="Arial" panose="020B0604020202020204" pitchFamily="34" charset="0"/>
              <a:buChar char="•"/>
            </a:pPr>
            <a:r>
              <a:rPr lang="en-US" sz="2560" kern="1200">
                <a:solidFill>
                  <a:prstClr val="black"/>
                </a:solidFill>
                <a:latin typeface="Arial Black"/>
                <a:ea typeface="+mn-ea"/>
                <a:cs typeface="+mn-cs"/>
              </a:rPr>
              <a:t>Needs to be </a:t>
            </a:r>
            <a:r>
              <a:rPr lang="en-US" sz="2560" kern="1200">
                <a:solidFill>
                  <a:prstClr val="black"/>
                </a:solidFill>
                <a:highlight>
                  <a:srgbClr val="FFFF00"/>
                </a:highlight>
                <a:latin typeface="Arial Black"/>
                <a:ea typeface="+mn-ea"/>
                <a:cs typeface="+mn-cs"/>
              </a:rPr>
              <a:t>worn around your neck,</a:t>
            </a:r>
            <a:r>
              <a:rPr lang="en-US" sz="2560" kern="1200">
                <a:solidFill>
                  <a:prstClr val="black"/>
                </a:solidFill>
                <a:latin typeface="Arial Black"/>
                <a:ea typeface="+mn-ea"/>
                <a:cs typeface="+mn-cs"/>
              </a:rPr>
              <a:t> all day/everyday during school hours</a:t>
            </a:r>
          </a:p>
          <a:p>
            <a:pPr defTabSz="975390"/>
            <a:endParaRPr lang="en-US" sz="2560" kern="1200">
              <a:solidFill>
                <a:prstClr val="black"/>
              </a:solidFill>
              <a:latin typeface="Arial Black"/>
              <a:ea typeface="+mn-ea"/>
              <a:cs typeface="+mn-cs"/>
            </a:endParaRPr>
          </a:p>
          <a:p>
            <a:pPr marL="304810" indent="-304810" defTabSz="975390">
              <a:buFont typeface="Arial" panose="020B0604020202020204" pitchFamily="34" charset="0"/>
              <a:buChar char="•"/>
            </a:pPr>
            <a:r>
              <a:rPr lang="en-US" sz="2560" kern="1200">
                <a:solidFill>
                  <a:prstClr val="black"/>
                </a:solidFill>
                <a:latin typeface="Arial Black"/>
                <a:ea typeface="+mn-ea"/>
                <a:cs typeface="+mn-cs"/>
              </a:rPr>
              <a:t>If asked, STOP and put on ID</a:t>
            </a:r>
          </a:p>
          <a:p>
            <a:pPr marL="304810" indent="-304810" defTabSz="975390">
              <a:buFont typeface="Arial" panose="020B0604020202020204" pitchFamily="34" charset="0"/>
              <a:buChar char="•"/>
            </a:pPr>
            <a:endParaRPr lang="en-US" sz="2560" kern="1200">
              <a:solidFill>
                <a:prstClr val="black"/>
              </a:solidFill>
              <a:latin typeface="Arial Black"/>
              <a:ea typeface="+mn-ea"/>
              <a:cs typeface="+mn-cs"/>
            </a:endParaRPr>
          </a:p>
          <a:p>
            <a:pPr marL="304810" indent="-304810" defTabSz="975390">
              <a:buFont typeface="Arial" panose="020B0604020202020204" pitchFamily="34" charset="0"/>
              <a:buChar char="•"/>
            </a:pPr>
            <a:r>
              <a:rPr lang="en-US" sz="2560" kern="1200">
                <a:solidFill>
                  <a:prstClr val="black"/>
                </a:solidFill>
                <a:latin typeface="Arial Black"/>
                <a:ea typeface="+mn-ea"/>
                <a:cs typeface="+mn-cs"/>
              </a:rPr>
              <a:t>No Lanyard and ID will result in a dress code violation.</a:t>
            </a:r>
          </a:p>
          <a:p>
            <a:pPr marL="304810" indent="-304810" defTabSz="975390">
              <a:buFont typeface="Arial" panose="020B0604020202020204" pitchFamily="34" charset="0"/>
              <a:buChar char="•"/>
            </a:pPr>
            <a:endParaRPr lang="en-US" sz="2560" kern="1200">
              <a:solidFill>
                <a:prstClr val="black"/>
              </a:solidFill>
              <a:latin typeface="Arial Black"/>
              <a:ea typeface="+mn-ea"/>
              <a:cs typeface="+mn-cs"/>
            </a:endParaRPr>
          </a:p>
          <a:p>
            <a:pPr marL="304810" indent="-304810" defTabSz="975390">
              <a:buFont typeface="Arial" panose="020B0604020202020204" pitchFamily="34" charset="0"/>
              <a:buChar char="•"/>
            </a:pPr>
            <a:r>
              <a:rPr lang="en-US" sz="2560" kern="1200">
                <a:solidFill>
                  <a:prstClr val="black"/>
                </a:solidFill>
                <a:latin typeface="Arial Black"/>
                <a:ea typeface="+mn-ea"/>
                <a:cs typeface="+mn-cs"/>
              </a:rPr>
              <a:t>Purchase in Front Office</a:t>
            </a:r>
          </a:p>
          <a:p>
            <a:pPr marL="304810" indent="-304810" defTabSz="975390">
              <a:buFont typeface="Arial" panose="020B0604020202020204" pitchFamily="34" charset="0"/>
              <a:buChar char="•"/>
            </a:pPr>
            <a:r>
              <a:rPr lang="en-US" sz="2560" kern="1200">
                <a:solidFill>
                  <a:prstClr val="black"/>
                </a:solidFill>
                <a:latin typeface="Arial Black"/>
                <a:ea typeface="+mn-ea"/>
                <a:cs typeface="+mn-cs"/>
              </a:rPr>
              <a:t>Lanyard $3</a:t>
            </a:r>
          </a:p>
          <a:p>
            <a:pPr defTabSz="975390"/>
            <a:endParaRPr lang="en-US" sz="2560" kern="1200">
              <a:solidFill>
                <a:prstClr val="black"/>
              </a:solidFill>
              <a:latin typeface="Arial Black"/>
              <a:ea typeface="+mn-ea"/>
              <a:cs typeface="+mn-cs"/>
            </a:endParaRPr>
          </a:p>
          <a:p>
            <a:pPr marL="304810" indent="-304810" defTabSz="975390">
              <a:buFont typeface="Arial" panose="020B0604020202020204" pitchFamily="34" charset="0"/>
              <a:buChar char="•"/>
            </a:pPr>
            <a:r>
              <a:rPr lang="en-US" sz="2560" kern="1200">
                <a:solidFill>
                  <a:prstClr val="black"/>
                </a:solidFill>
                <a:latin typeface="Arial Black"/>
                <a:ea typeface="+mn-ea"/>
                <a:cs typeface="+mn-cs"/>
              </a:rPr>
              <a:t>ID $2  (Cash Only)</a:t>
            </a:r>
          </a:p>
          <a:p>
            <a:pPr marL="304810" indent="-304810" defTabSz="975390">
              <a:buFont typeface="Arial" panose="020B0604020202020204" pitchFamily="34" charset="0"/>
              <a:buChar char="•"/>
            </a:pPr>
            <a:endParaRPr lang="en-US" sz="1920" kern="1200">
              <a:solidFill>
                <a:prstClr val="black"/>
              </a:solidFill>
              <a:latin typeface="Arial Black" panose="020B0A04020102020204" pitchFamily="34" charset="0"/>
              <a:ea typeface="+mn-ea"/>
              <a:cs typeface="+mn-cs"/>
            </a:endParaRPr>
          </a:p>
        </p:txBody>
      </p:sp>
    </p:spTree>
    <p:extLst>
      <p:ext uri="{BB962C8B-B14F-4D97-AF65-F5344CB8AC3E}">
        <p14:creationId xmlns:p14="http://schemas.microsoft.com/office/powerpoint/2010/main" val="17187067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47693-ED39-4937-A888-6C1B2E0FB5A8}"/>
              </a:ext>
            </a:extLst>
          </p:cNvPr>
          <p:cNvSpPr>
            <a:spLocks noGrp="1"/>
          </p:cNvSpPr>
          <p:nvPr>
            <p:ph type="title"/>
          </p:nvPr>
        </p:nvSpPr>
        <p:spPr>
          <a:xfrm>
            <a:off x="974716" y="508000"/>
            <a:ext cx="11044013" cy="1739182"/>
          </a:xfrm>
        </p:spPr>
        <p:txBody>
          <a:bodyPr>
            <a:noAutofit/>
          </a:bodyPr>
          <a:lstStyle/>
          <a:p>
            <a:r>
              <a:rPr lang="en-US" sz="5400">
                <a:latin typeface="Georgia Pro Semibold" panose="020F0502020204030204" pitchFamily="18" charset="0"/>
              </a:rPr>
              <a:t>No Sports on Turf Afterschool without a Coach</a:t>
            </a:r>
          </a:p>
        </p:txBody>
      </p:sp>
      <p:pic>
        <p:nvPicPr>
          <p:cNvPr id="6" name="Content Placeholder 5">
            <a:extLst>
              <a:ext uri="{FF2B5EF4-FFF2-40B4-BE49-F238E27FC236}">
                <a16:creationId xmlns:a16="http://schemas.microsoft.com/office/drawing/2014/main" id="{609CA620-6FC4-B593-91EF-6E43C8255201}"/>
              </a:ext>
            </a:extLst>
          </p:cNvPr>
          <p:cNvPicPr>
            <a:picLocks noGrp="1" noChangeAspect="1"/>
          </p:cNvPicPr>
          <p:nvPr>
            <p:ph sz="half" idx="1"/>
          </p:nvPr>
        </p:nvPicPr>
        <p:blipFill>
          <a:blip r:embed="rId2"/>
          <a:stretch>
            <a:fillRect/>
          </a:stretch>
        </p:blipFill>
        <p:spPr>
          <a:xfrm>
            <a:off x="636002" y="2578101"/>
            <a:ext cx="11732796" cy="6990622"/>
          </a:xfrm>
        </p:spPr>
      </p:pic>
      <p:pic>
        <p:nvPicPr>
          <p:cNvPr id="13" name="Picture 12">
            <a:extLst>
              <a:ext uri="{FF2B5EF4-FFF2-40B4-BE49-F238E27FC236}">
                <a16:creationId xmlns:a16="http://schemas.microsoft.com/office/drawing/2014/main" id="{17F75214-87B2-4A17-9792-0528ACB1C284}"/>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4114130" y="5633077"/>
            <a:ext cx="1106482" cy="1106482"/>
          </a:xfrm>
          <a:prstGeom prst="rect">
            <a:avLst/>
          </a:prstGeom>
        </p:spPr>
      </p:pic>
      <p:pic>
        <p:nvPicPr>
          <p:cNvPr id="14" name="Picture 13">
            <a:extLst>
              <a:ext uri="{FF2B5EF4-FFF2-40B4-BE49-F238E27FC236}">
                <a16:creationId xmlns:a16="http://schemas.microsoft.com/office/drawing/2014/main" id="{743F6731-1C60-4B41-89DF-6407F6842F59}"/>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6162521" y="3938268"/>
            <a:ext cx="891705" cy="899954"/>
          </a:xfrm>
          <a:prstGeom prst="rect">
            <a:avLst/>
          </a:prstGeom>
        </p:spPr>
      </p:pic>
      <p:pic>
        <p:nvPicPr>
          <p:cNvPr id="10" name="Picture 9">
            <a:extLst>
              <a:ext uri="{FF2B5EF4-FFF2-40B4-BE49-F238E27FC236}">
                <a16:creationId xmlns:a16="http://schemas.microsoft.com/office/drawing/2014/main" id="{40D384FE-7756-4A8D-4AD3-3BC1638CA942}"/>
              </a:ext>
            </a:extLst>
          </p:cNvPr>
          <p:cNvPicPr>
            <a:picLocks noChangeAspect="1"/>
          </p:cNvPicPr>
          <p:nvPr/>
        </p:nvPicPr>
        <p:blipFill>
          <a:blip r:embed="rId7"/>
          <a:stretch>
            <a:fillRect/>
          </a:stretch>
        </p:blipFill>
        <p:spPr>
          <a:xfrm>
            <a:off x="5220612" y="7098342"/>
            <a:ext cx="1129063" cy="1106482"/>
          </a:xfrm>
          <a:prstGeom prst="rect">
            <a:avLst/>
          </a:prstGeom>
        </p:spPr>
      </p:pic>
      <p:pic>
        <p:nvPicPr>
          <p:cNvPr id="17" name="Picture 16">
            <a:extLst>
              <a:ext uri="{FF2B5EF4-FFF2-40B4-BE49-F238E27FC236}">
                <a16:creationId xmlns:a16="http://schemas.microsoft.com/office/drawing/2014/main" id="{0E9C6236-D56A-6722-0B31-72117924387B}"/>
              </a:ext>
            </a:extLst>
          </p:cNvPr>
          <p:cNvPicPr>
            <a:picLocks noChangeAspect="1"/>
          </p:cNvPicPr>
          <p:nvPr/>
        </p:nvPicPr>
        <p:blipFill>
          <a:blip r:embed="rId8"/>
          <a:stretch>
            <a:fillRect/>
          </a:stretch>
        </p:blipFill>
        <p:spPr>
          <a:xfrm>
            <a:off x="7313475" y="4885845"/>
            <a:ext cx="1106481" cy="1300474"/>
          </a:xfrm>
          <a:prstGeom prst="rect">
            <a:avLst/>
          </a:prstGeom>
        </p:spPr>
      </p:pic>
    </p:spTree>
    <p:extLst>
      <p:ext uri="{BB962C8B-B14F-4D97-AF65-F5344CB8AC3E}">
        <p14:creationId xmlns:p14="http://schemas.microsoft.com/office/powerpoint/2010/main" val="7396659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6" name="Straight Connector 25">
            <a:extLst>
              <a:ext uri="{FF2B5EF4-FFF2-40B4-BE49-F238E27FC236}">
                <a16:creationId xmlns:a16="http://schemas.microsoft.com/office/drawing/2014/main" id="{D1B787A8-0D67-4B7E-9B48-86BD906AB6B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63616" y="1584426"/>
            <a:ext cx="0" cy="815735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useBgFill="1">
        <p:nvSpPr>
          <p:cNvPr id="28" name="Rectangle 27">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4800" cy="975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E93DD51B-E203-72D3-9C3D-3737F0949711}"/>
              </a:ext>
            </a:extLst>
          </p:cNvPr>
          <p:cNvPicPr>
            <a:picLocks noChangeAspect="1"/>
          </p:cNvPicPr>
          <p:nvPr/>
        </p:nvPicPr>
        <p:blipFill>
          <a:blip r:embed="rId2"/>
          <a:srcRect l="2179" r="8820" b="-1"/>
          <a:stretch/>
        </p:blipFill>
        <p:spPr>
          <a:xfrm>
            <a:off x="20" y="10"/>
            <a:ext cx="13004780" cy="9753590"/>
          </a:xfrm>
          <a:prstGeom prst="rect">
            <a:avLst/>
          </a:prstGeom>
        </p:spPr>
      </p:pic>
      <p:sp>
        <p:nvSpPr>
          <p:cNvPr id="30" name="Rectangle 29">
            <a:extLst>
              <a:ext uri="{FF2B5EF4-FFF2-40B4-BE49-F238E27FC236}">
                <a16:creationId xmlns:a16="http://schemas.microsoft.com/office/drawing/2014/main" id="{A44CD100-6267-4E62-AA64-2182A3A6A1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961819" cy="9753600"/>
          </a:xfrm>
          <a:prstGeom prst="rect">
            <a:avLst/>
          </a:prstGeom>
          <a:gradFill>
            <a:gsLst>
              <a:gs pos="58000">
                <a:schemeClr val="bg1">
                  <a:alpha val="30000"/>
                </a:schemeClr>
              </a:gs>
              <a:gs pos="33000">
                <a:schemeClr val="bg1">
                  <a:alpha val="20000"/>
                </a:schemeClr>
              </a:gs>
              <a:gs pos="0">
                <a:schemeClr val="bg1">
                  <a:alpha val="0"/>
                </a:schemeClr>
              </a:gs>
              <a:gs pos="100000">
                <a:schemeClr val="bg1">
                  <a:alpha val="3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D1F6008-8F4E-47D3-8648-2CB53014CD13}"/>
              </a:ext>
            </a:extLst>
          </p:cNvPr>
          <p:cNvSpPr>
            <a:spLocks noGrp="1"/>
          </p:cNvSpPr>
          <p:nvPr>
            <p:ph type="title"/>
          </p:nvPr>
        </p:nvSpPr>
        <p:spPr>
          <a:xfrm>
            <a:off x="509846" y="1596248"/>
            <a:ext cx="4291584" cy="3985378"/>
          </a:xfrm>
        </p:spPr>
        <p:txBody>
          <a:bodyPr vert="horz" lIns="91440" tIns="45720" rIns="91440" bIns="45720" rtlCol="0" anchor="b">
            <a:normAutofit fontScale="90000"/>
          </a:bodyPr>
          <a:lstStyle/>
          <a:p>
            <a:pPr defTabSz="914400"/>
            <a:r>
              <a:rPr lang="en-US" sz="6700" b="1" i="0" kern="1200" cap="all" baseline="0">
                <a:solidFill>
                  <a:schemeClr val="tx1"/>
                </a:solidFill>
                <a:latin typeface="+mj-lt"/>
                <a:ea typeface="+mj-ea"/>
                <a:cs typeface="+mj-cs"/>
              </a:rPr>
              <a:t>NO FOOD or drink  ON THE COURT </a:t>
            </a:r>
          </a:p>
        </p:txBody>
      </p:sp>
    </p:spTree>
    <p:extLst>
      <p:ext uri="{BB962C8B-B14F-4D97-AF65-F5344CB8AC3E}">
        <p14:creationId xmlns:p14="http://schemas.microsoft.com/office/powerpoint/2010/main" val="300427756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4800" cy="97536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8812" y="682752"/>
            <a:ext cx="11987175" cy="838809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53F17EE2-04B4-F102-F10B-D972048B4BCD}"/>
              </a:ext>
            </a:extLst>
          </p:cNvPr>
          <p:cNvPicPr>
            <a:picLocks noGrp="1" noChangeAspect="1"/>
          </p:cNvPicPr>
          <p:nvPr>
            <p:ph idx="1"/>
          </p:nvPr>
        </p:nvPicPr>
        <p:blipFill>
          <a:blip r:embed="rId2"/>
          <a:stretch>
            <a:fillRect/>
          </a:stretch>
        </p:blipFill>
        <p:spPr>
          <a:xfrm>
            <a:off x="686364" y="1707059"/>
            <a:ext cx="11632071" cy="6339478"/>
          </a:xfrm>
          <a:prstGeom prst="rect">
            <a:avLst/>
          </a:prstGeom>
        </p:spPr>
      </p:pic>
    </p:spTree>
    <p:extLst>
      <p:ext uri="{BB962C8B-B14F-4D97-AF65-F5344CB8AC3E}">
        <p14:creationId xmlns:p14="http://schemas.microsoft.com/office/powerpoint/2010/main" val="39816631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2CB729EF-1104-61AF-860A-83705297D9E9}"/>
              </a:ext>
            </a:extLst>
          </p:cNvPr>
          <p:cNvPicPr>
            <a:picLocks noGrp="1" noChangeAspect="1"/>
          </p:cNvPicPr>
          <p:nvPr>
            <p:ph idx="1"/>
          </p:nvPr>
        </p:nvPicPr>
        <p:blipFill>
          <a:blip r:embed="rId2"/>
          <a:stretch>
            <a:fillRect/>
          </a:stretch>
        </p:blipFill>
        <p:spPr>
          <a:xfrm>
            <a:off x="2819400" y="0"/>
            <a:ext cx="7302499" cy="9753599"/>
          </a:xfrm>
          <a:prstGeom prst="rect">
            <a:avLst/>
          </a:prstGeom>
        </p:spPr>
      </p:pic>
    </p:spTree>
    <p:extLst>
      <p:ext uri="{BB962C8B-B14F-4D97-AF65-F5344CB8AC3E}">
        <p14:creationId xmlns:p14="http://schemas.microsoft.com/office/powerpoint/2010/main" val="10506491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219200"/>
            <a:ext cx="13004800" cy="7315200"/>
          </a:xfrm>
          <a:prstGeom prst="rect">
            <a:avLst/>
          </a:prstGeom>
          <a:solidFill>
            <a:srgbClr val="4D3B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prstClr val="white"/>
              </a:solidFill>
              <a:latin typeface="Aptos" panose="02110004020202020204"/>
            </a:endParaRPr>
          </a:p>
        </p:txBody>
      </p:sp>
      <p:sp>
        <p:nvSpPr>
          <p:cNvPr id="12" name="Rectangle 11">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8813" y="1731264"/>
            <a:ext cx="11987174" cy="629107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prstClr val="white"/>
              </a:solidFill>
              <a:latin typeface="Aptos" panose="02110004020202020204"/>
            </a:endParaRPr>
          </a:p>
        </p:txBody>
      </p:sp>
      <p:pic>
        <p:nvPicPr>
          <p:cNvPr id="5" name="Picture 4" descr="A close-up of a cell phone&#10;&#10;AI-generated content may be incorrect.">
            <a:extLst>
              <a:ext uri="{FF2B5EF4-FFF2-40B4-BE49-F238E27FC236}">
                <a16:creationId xmlns:a16="http://schemas.microsoft.com/office/drawing/2014/main" id="{260F8816-B72F-87CB-CAF0-3F02AAC01884}"/>
              </a:ext>
            </a:extLst>
          </p:cNvPr>
          <p:cNvPicPr>
            <a:picLocks noChangeAspect="1"/>
          </p:cNvPicPr>
          <p:nvPr/>
        </p:nvPicPr>
        <p:blipFill>
          <a:blip r:embed="rId2"/>
          <a:stretch>
            <a:fillRect/>
          </a:stretch>
        </p:blipFill>
        <p:spPr>
          <a:xfrm>
            <a:off x="2000529" y="1905565"/>
            <a:ext cx="9003743" cy="5942470"/>
          </a:xfrm>
          <a:prstGeom prst="rect">
            <a:avLst/>
          </a:prstGeom>
        </p:spPr>
      </p:pic>
    </p:spTree>
    <p:extLst>
      <p:ext uri="{BB962C8B-B14F-4D97-AF65-F5344CB8AC3E}">
        <p14:creationId xmlns:p14="http://schemas.microsoft.com/office/powerpoint/2010/main" val="12020546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2">
            <a:lumMod val="10000"/>
            <a:lumOff val="90000"/>
            <a:alpha val="79197"/>
          </a:schemeClr>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389813E0-1D53-6F44-40F5-5F4543DCBCF6}"/>
              </a:ext>
            </a:extLst>
          </p:cNvPr>
          <p:cNvPicPr>
            <a:picLocks noGrp="1" noChangeAspect="1"/>
          </p:cNvPicPr>
          <p:nvPr>
            <p:ph idx="1"/>
          </p:nvPr>
        </p:nvPicPr>
        <p:blipFill>
          <a:blip r:embed="rId2"/>
          <a:stretch>
            <a:fillRect/>
          </a:stretch>
        </p:blipFill>
        <p:spPr>
          <a:xfrm>
            <a:off x="-127222" y="1409096"/>
            <a:ext cx="7138506" cy="6935409"/>
          </a:xfrm>
          <a:scene3d>
            <a:camera prst="orthographicFront">
              <a:rot lat="0" lon="0" rev="16200000"/>
            </a:camera>
            <a:lightRig rig="threePt" dir="t"/>
          </a:scene3d>
        </p:spPr>
      </p:pic>
      <p:sp>
        <p:nvSpPr>
          <p:cNvPr id="6" name="TextBox 5">
            <a:extLst>
              <a:ext uri="{FF2B5EF4-FFF2-40B4-BE49-F238E27FC236}">
                <a16:creationId xmlns:a16="http://schemas.microsoft.com/office/drawing/2014/main" id="{8B010E70-CAE7-8A31-A23D-1CC3B778488C}"/>
              </a:ext>
            </a:extLst>
          </p:cNvPr>
          <p:cNvSpPr txBox="1"/>
          <p:nvPr/>
        </p:nvSpPr>
        <p:spPr>
          <a:xfrm>
            <a:off x="7011283" y="1544321"/>
            <a:ext cx="5371548" cy="6395597"/>
          </a:xfrm>
          <a:prstGeom prst="rect">
            <a:avLst/>
          </a:prstGeom>
          <a:noFill/>
        </p:spPr>
        <p:txBody>
          <a:bodyPr wrap="square" rtlCol="0">
            <a:spAutoFit/>
          </a:bodyPr>
          <a:lstStyle/>
          <a:p>
            <a:pPr algn="ctr" defTabSz="975390"/>
            <a:r>
              <a:rPr lang="en-US" sz="10240" kern="1200">
                <a:solidFill>
                  <a:prstClr val="black"/>
                </a:solidFill>
                <a:latin typeface="Times New Roman" panose="02020603050405020304" pitchFamily="18" charset="0"/>
                <a:ea typeface="+mn-ea"/>
                <a:cs typeface="Times New Roman" panose="02020603050405020304" pitchFamily="18" charset="0"/>
              </a:rPr>
              <a:t>Tell an adult in our school!</a:t>
            </a:r>
          </a:p>
        </p:txBody>
      </p:sp>
    </p:spTree>
    <p:extLst>
      <p:ext uri="{BB962C8B-B14F-4D97-AF65-F5344CB8AC3E}">
        <p14:creationId xmlns:p14="http://schemas.microsoft.com/office/powerpoint/2010/main" val="34618167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625599" y="3619235"/>
            <a:ext cx="9753600" cy="1048560"/>
          </a:xfrm>
        </p:spPr>
        <p:txBody>
          <a:bodyPr>
            <a:normAutofit/>
          </a:bodyPr>
          <a:lstStyle/>
          <a:p>
            <a:r>
              <a:rPr lang="en-US" sz="4267" b="1"/>
              <a:t>Anonymous Reporting App</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7919" y="1699914"/>
            <a:ext cx="10728960" cy="1609344"/>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0743" y="4667794"/>
            <a:ext cx="3403311" cy="3866605"/>
          </a:xfrm>
          <a:prstGeom prst="rect">
            <a:avLst/>
          </a:prstGeom>
        </p:spPr>
      </p:pic>
    </p:spTree>
    <p:extLst>
      <p:ext uri="{BB962C8B-B14F-4D97-AF65-F5344CB8AC3E}">
        <p14:creationId xmlns:p14="http://schemas.microsoft.com/office/powerpoint/2010/main" val="1909380194"/>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2B5E183-C3B0-F42F-6EFB-FC8FFF7ADB5F}"/>
              </a:ext>
            </a:extLst>
          </p:cNvPr>
          <p:cNvPicPr>
            <a:picLocks noChangeAspect="1"/>
          </p:cNvPicPr>
          <p:nvPr/>
        </p:nvPicPr>
        <p:blipFill>
          <a:blip r:embed="rId2"/>
          <a:srcRect t="8289" r="20302" b="801"/>
          <a:stretch/>
        </p:blipFill>
        <p:spPr>
          <a:xfrm>
            <a:off x="20" y="10"/>
            <a:ext cx="13004780" cy="9753590"/>
          </a:xfrm>
          <a:prstGeom prst="rect">
            <a:avLst/>
          </a:prstGeom>
        </p:spPr>
      </p:pic>
      <p:sp>
        <p:nvSpPr>
          <p:cNvPr id="13" name="Rectangle 12">
            <a:extLst>
              <a:ext uri="{FF2B5EF4-FFF2-40B4-BE49-F238E27FC236}">
                <a16:creationId xmlns:a16="http://schemas.microsoft.com/office/drawing/2014/main" id="{257363FD-7E77-4145-9483-331A807AD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9922" cy="9753600"/>
          </a:xfrm>
          <a:prstGeom prst="rect">
            <a:avLst/>
          </a:prstGeom>
          <a:gradFill flip="none" rotWithShape="1">
            <a:gsLst>
              <a:gs pos="28000">
                <a:schemeClr val="bg2">
                  <a:alpha val="84000"/>
                </a:schemeClr>
              </a:gs>
              <a:gs pos="74000">
                <a:schemeClr val="bg1"/>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6" name="Text Placeholder 3">
            <a:extLst>
              <a:ext uri="{FF2B5EF4-FFF2-40B4-BE49-F238E27FC236}">
                <a16:creationId xmlns:a16="http://schemas.microsoft.com/office/drawing/2014/main" id="{CF20CA80-3CA1-4787-A502-43F16D958506}"/>
              </a:ext>
            </a:extLst>
          </p:cNvPr>
          <p:cNvGraphicFramePr>
            <a:graphicFrameLocks noGrp="1"/>
          </p:cNvGraphicFramePr>
          <p:nvPr>
            <p:ph sz="half" idx="1"/>
            <p:extLst>
              <p:ext uri="{D42A27DB-BD31-4B8C-83A1-F6EECF244321}">
                <p14:modId xmlns:p14="http://schemas.microsoft.com/office/powerpoint/2010/main" val="2367691089"/>
              </p:ext>
            </p:extLst>
          </p:nvPr>
        </p:nvGraphicFramePr>
        <p:xfrm>
          <a:off x="894080" y="2596444"/>
          <a:ext cx="11216640" cy="61885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372964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7680" b="1"/>
              <a:t>ATTENTION STUDENTS!!</a:t>
            </a:r>
          </a:p>
        </p:txBody>
      </p:sp>
      <p:sp>
        <p:nvSpPr>
          <p:cNvPr id="3" name="Content Placeholder 2"/>
          <p:cNvSpPr>
            <a:spLocks noGrp="1"/>
          </p:cNvSpPr>
          <p:nvPr>
            <p:ph idx="1"/>
          </p:nvPr>
        </p:nvSpPr>
        <p:spPr>
          <a:xfrm>
            <a:off x="399011" y="3166534"/>
            <a:ext cx="12271802" cy="4880187"/>
          </a:xfrm>
        </p:spPr>
        <p:txBody>
          <a:bodyPr>
            <a:noAutofit/>
          </a:bodyPr>
          <a:lstStyle/>
          <a:p>
            <a:pPr marL="0" indent="0">
              <a:buNone/>
            </a:pPr>
            <a:r>
              <a:rPr lang="en-US" sz="4693"/>
              <a:t>Did you know that the Florida Department of Law Enforcement and the Florida Department of Education created an anonymous reporting App that allows you to instantly send information about suspicious activity to local law enforcement and school officials?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20892" y="7579942"/>
            <a:ext cx="4783908" cy="717586"/>
          </a:xfrm>
          <a:prstGeom prst="rect">
            <a:avLst/>
          </a:prstGeom>
        </p:spPr>
      </p:pic>
    </p:spTree>
    <p:extLst>
      <p:ext uri="{BB962C8B-B14F-4D97-AF65-F5344CB8AC3E}">
        <p14:creationId xmlns:p14="http://schemas.microsoft.com/office/powerpoint/2010/main" val="3459094209"/>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4080" y="1386404"/>
            <a:ext cx="11216640" cy="1114699"/>
          </a:xfrm>
        </p:spPr>
        <p:txBody>
          <a:bodyPr>
            <a:normAutofit fontScale="90000"/>
          </a:bodyPr>
          <a:lstStyle/>
          <a:p>
            <a:pPr algn="ctr"/>
            <a:r>
              <a:rPr lang="en-US" sz="7680" b="1"/>
              <a:t>WHY?</a:t>
            </a:r>
          </a:p>
        </p:txBody>
      </p:sp>
      <p:sp>
        <p:nvSpPr>
          <p:cNvPr id="3" name="Content Placeholder 2"/>
          <p:cNvSpPr>
            <a:spLocks noGrp="1"/>
          </p:cNvSpPr>
          <p:nvPr>
            <p:ph idx="1"/>
          </p:nvPr>
        </p:nvSpPr>
        <p:spPr>
          <a:xfrm>
            <a:off x="894081" y="2501104"/>
            <a:ext cx="11061046" cy="5545618"/>
          </a:xfrm>
        </p:spPr>
        <p:txBody>
          <a:bodyPr>
            <a:normAutofit/>
          </a:bodyPr>
          <a:lstStyle/>
          <a:p>
            <a:pPr marL="0" indent="0">
              <a:buNone/>
            </a:pPr>
            <a:r>
              <a:rPr lang="en-US" sz="5120"/>
              <a:t>It is important to always remember that </a:t>
            </a:r>
            <a:r>
              <a:rPr lang="en-US" sz="5120" b="1"/>
              <a:t>If You See Something, Say Something</a:t>
            </a:r>
            <a:r>
              <a:rPr lang="en-US" sz="5120"/>
              <a:t>!  With </a:t>
            </a:r>
            <a:r>
              <a:rPr lang="en-US" sz="5120" i="1"/>
              <a:t>FortifyFL</a:t>
            </a:r>
            <a:r>
              <a:rPr lang="en-US" sz="5120"/>
              <a:t>, you can easily submit information about potential crimes or threats which will immediately be forwarded to law enforcement and designated school personnel. </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20892" y="7579942"/>
            <a:ext cx="4783908" cy="717586"/>
          </a:xfrm>
          <a:prstGeom prst="rect">
            <a:avLst/>
          </a:prstGeom>
        </p:spPr>
      </p:pic>
    </p:spTree>
    <p:extLst>
      <p:ext uri="{BB962C8B-B14F-4D97-AF65-F5344CB8AC3E}">
        <p14:creationId xmlns:p14="http://schemas.microsoft.com/office/powerpoint/2010/main" val="1117387424"/>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4080" y="1386404"/>
            <a:ext cx="11216640" cy="1114699"/>
          </a:xfrm>
        </p:spPr>
        <p:txBody>
          <a:bodyPr>
            <a:normAutofit/>
          </a:bodyPr>
          <a:lstStyle/>
          <a:p>
            <a:pPr algn="ctr"/>
            <a:r>
              <a:rPr lang="en-US" sz="6400" b="1"/>
              <a:t>HOW DO I SUBMIT A TIP?</a:t>
            </a:r>
          </a:p>
        </p:txBody>
      </p:sp>
      <p:sp>
        <p:nvSpPr>
          <p:cNvPr id="3" name="Content Placeholder 2"/>
          <p:cNvSpPr>
            <a:spLocks noGrp="1"/>
          </p:cNvSpPr>
          <p:nvPr>
            <p:ph idx="1"/>
          </p:nvPr>
        </p:nvSpPr>
        <p:spPr>
          <a:xfrm>
            <a:off x="4226560" y="2501104"/>
            <a:ext cx="8118711" cy="5545618"/>
          </a:xfrm>
        </p:spPr>
        <p:txBody>
          <a:bodyPr>
            <a:normAutofit/>
          </a:bodyPr>
          <a:lstStyle/>
          <a:p>
            <a:pPr marL="0" indent="0">
              <a:buNone/>
            </a:pPr>
            <a:r>
              <a:rPr lang="en-US" sz="5760"/>
              <a:t>You can submit a tip from any computer at: </a:t>
            </a:r>
            <a:r>
              <a:rPr lang="en-US" sz="5760">
                <a:hlinkClick r:id="rId2"/>
              </a:rPr>
              <a:t>https://getfortifyfl.com/</a:t>
            </a:r>
            <a:r>
              <a:rPr lang="en-US" sz="5760"/>
              <a:t>  </a:t>
            </a:r>
          </a:p>
        </p:txBody>
      </p:sp>
      <p:pic>
        <p:nvPicPr>
          <p:cNvPr id="6" name="Picture 5"/>
          <p:cNvPicPr>
            <a:picLocks noChangeAspect="1"/>
          </p:cNvPicPr>
          <p:nvPr/>
        </p:nvPicPr>
        <p:blipFill>
          <a:blip r:embed="rId3"/>
          <a:stretch>
            <a:fillRect/>
          </a:stretch>
        </p:blipFill>
        <p:spPr>
          <a:xfrm>
            <a:off x="515548" y="4135990"/>
            <a:ext cx="3588259" cy="4240204"/>
          </a:xfrm>
          <a:prstGeom prst="rect">
            <a:avLst/>
          </a:prstGeom>
        </p:spPr>
      </p:pic>
      <p:sp>
        <p:nvSpPr>
          <p:cNvPr id="7" name="Right Arrow 6"/>
          <p:cNvSpPr/>
          <p:nvPr/>
        </p:nvSpPr>
        <p:spPr>
          <a:xfrm rot="10800000">
            <a:off x="4351963" y="6578670"/>
            <a:ext cx="3469495" cy="10885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prstClr val="white"/>
              </a:solidFill>
              <a:latin typeface="Calibri" panose="020F0502020204030204"/>
            </a:endParaRPr>
          </a:p>
        </p:txBody>
      </p:sp>
    </p:spTree>
    <p:extLst>
      <p:ext uri="{BB962C8B-B14F-4D97-AF65-F5344CB8AC3E}">
        <p14:creationId xmlns:p14="http://schemas.microsoft.com/office/powerpoint/2010/main" val="1268993005"/>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4080" y="1386404"/>
            <a:ext cx="11216640" cy="1114699"/>
          </a:xfrm>
        </p:spPr>
        <p:txBody>
          <a:bodyPr>
            <a:normAutofit/>
          </a:bodyPr>
          <a:lstStyle/>
          <a:p>
            <a:pPr algn="ctr"/>
            <a:r>
              <a:rPr lang="en-US" sz="6400" b="1"/>
              <a:t>HOW DO I SUBMIT A TIP?</a:t>
            </a:r>
          </a:p>
        </p:txBody>
      </p:sp>
      <p:sp>
        <p:nvSpPr>
          <p:cNvPr id="3" name="Content Placeholder 2"/>
          <p:cNvSpPr>
            <a:spLocks noGrp="1"/>
          </p:cNvSpPr>
          <p:nvPr>
            <p:ph idx="1"/>
          </p:nvPr>
        </p:nvSpPr>
        <p:spPr>
          <a:xfrm>
            <a:off x="515548" y="2501104"/>
            <a:ext cx="11829724" cy="5545618"/>
          </a:xfrm>
        </p:spPr>
        <p:txBody>
          <a:bodyPr>
            <a:normAutofit/>
          </a:bodyPr>
          <a:lstStyle/>
          <a:p>
            <a:pPr marL="0" indent="0">
              <a:buNone/>
            </a:pPr>
            <a:r>
              <a:rPr lang="en-US" sz="5760"/>
              <a:t>You can also submit a tip using your cell phone. Download the FortifyFL App on your mobile device. </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55781" y="4126701"/>
            <a:ext cx="2252105" cy="4407698"/>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963" y="5570156"/>
            <a:ext cx="5443438" cy="2720405"/>
          </a:xfrm>
          <a:prstGeom prst="rect">
            <a:avLst/>
          </a:prstGeom>
        </p:spPr>
      </p:pic>
    </p:spTree>
    <p:extLst>
      <p:ext uri="{BB962C8B-B14F-4D97-AF65-F5344CB8AC3E}">
        <p14:creationId xmlns:p14="http://schemas.microsoft.com/office/powerpoint/2010/main" val="317013703"/>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4080" y="1428206"/>
            <a:ext cx="11216640" cy="1058962"/>
          </a:xfrm>
        </p:spPr>
        <p:txBody>
          <a:bodyPr>
            <a:normAutofit/>
          </a:bodyPr>
          <a:lstStyle/>
          <a:p>
            <a:pPr algn="ctr"/>
            <a:r>
              <a:rPr lang="en-US" sz="6400" b="1"/>
              <a:t>HOW DO I SUBMIT A TIP?</a:t>
            </a:r>
          </a:p>
        </p:txBody>
      </p:sp>
      <p:sp>
        <p:nvSpPr>
          <p:cNvPr id="3" name="Content Placeholder 2"/>
          <p:cNvSpPr>
            <a:spLocks noGrp="1"/>
          </p:cNvSpPr>
          <p:nvPr>
            <p:ph idx="1"/>
          </p:nvPr>
        </p:nvSpPr>
        <p:spPr>
          <a:xfrm>
            <a:off x="894081" y="3166533"/>
            <a:ext cx="4721206" cy="4641427"/>
          </a:xfrm>
        </p:spPr>
        <p:txBody>
          <a:bodyPr>
            <a:normAutofit/>
          </a:bodyPr>
          <a:lstStyle/>
          <a:p>
            <a:pPr marL="0" indent="0">
              <a:buNone/>
            </a:pPr>
            <a:r>
              <a:rPr lang="en-US" sz="5760"/>
              <a:t>Click “Report a Tip,” and indicate if it is an emergency</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07394" y="2805006"/>
            <a:ext cx="2680353" cy="5562189"/>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80967" y="2751909"/>
            <a:ext cx="2754450" cy="5615286"/>
          </a:xfrm>
          <a:prstGeom prst="rect">
            <a:avLst/>
          </a:prstGeom>
        </p:spPr>
      </p:pic>
      <p:sp>
        <p:nvSpPr>
          <p:cNvPr id="9" name="Right Arrow 8"/>
          <p:cNvSpPr/>
          <p:nvPr/>
        </p:nvSpPr>
        <p:spPr>
          <a:xfrm>
            <a:off x="8959378" y="5314393"/>
            <a:ext cx="849956" cy="54341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prstClr val="white"/>
              </a:solidFill>
              <a:latin typeface="Calibri" panose="020F0502020204030204"/>
            </a:endParaRPr>
          </a:p>
        </p:txBody>
      </p:sp>
    </p:spTree>
    <p:extLst>
      <p:ext uri="{BB962C8B-B14F-4D97-AF65-F5344CB8AC3E}">
        <p14:creationId xmlns:p14="http://schemas.microsoft.com/office/powerpoint/2010/main" val="412201679"/>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4080" y="1405612"/>
            <a:ext cx="11216640" cy="1017161"/>
          </a:xfrm>
        </p:spPr>
        <p:txBody>
          <a:bodyPr>
            <a:normAutofit/>
          </a:bodyPr>
          <a:lstStyle/>
          <a:p>
            <a:pPr algn="ctr"/>
            <a:r>
              <a:rPr lang="en-US" sz="6400" b="1"/>
              <a:t>HOW DO I SUBMIT A TIP?</a:t>
            </a:r>
          </a:p>
        </p:txBody>
      </p:sp>
      <p:sp>
        <p:nvSpPr>
          <p:cNvPr id="3" name="Content Placeholder 2"/>
          <p:cNvSpPr>
            <a:spLocks noGrp="1"/>
          </p:cNvSpPr>
          <p:nvPr>
            <p:ph idx="1"/>
          </p:nvPr>
        </p:nvSpPr>
        <p:spPr>
          <a:xfrm>
            <a:off x="894080" y="2892188"/>
            <a:ext cx="5710500" cy="5150201"/>
          </a:xfrm>
        </p:spPr>
        <p:txBody>
          <a:bodyPr>
            <a:normAutofit/>
          </a:bodyPr>
          <a:lstStyle/>
          <a:p>
            <a:pPr marL="0" indent="0">
              <a:buNone/>
            </a:pPr>
            <a:r>
              <a:rPr lang="en-US" sz="6400" b="1"/>
              <a:t>Step 1</a:t>
            </a:r>
            <a:r>
              <a:rPr lang="en-US" sz="6400"/>
              <a:t>:  Select Your School</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64306" y="2422773"/>
            <a:ext cx="3580964" cy="6089034"/>
          </a:xfrm>
          <a:prstGeom prst="rect">
            <a:avLst/>
          </a:prstGeom>
        </p:spPr>
      </p:pic>
      <p:sp>
        <p:nvSpPr>
          <p:cNvPr id="5" name="Right Arrow 4"/>
          <p:cNvSpPr/>
          <p:nvPr/>
        </p:nvSpPr>
        <p:spPr>
          <a:xfrm>
            <a:off x="4054711" y="5467287"/>
            <a:ext cx="3469495" cy="10885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prstClr val="white"/>
              </a:solidFill>
              <a:latin typeface="Calibri" panose="020F0502020204030204"/>
            </a:endParaRPr>
          </a:p>
        </p:txBody>
      </p:sp>
    </p:spTree>
    <p:extLst>
      <p:ext uri="{BB962C8B-B14F-4D97-AF65-F5344CB8AC3E}">
        <p14:creationId xmlns:p14="http://schemas.microsoft.com/office/powerpoint/2010/main" val="572979869"/>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4080" y="1442141"/>
            <a:ext cx="11216640" cy="997953"/>
          </a:xfrm>
        </p:spPr>
        <p:txBody>
          <a:bodyPr>
            <a:normAutofit/>
          </a:bodyPr>
          <a:lstStyle/>
          <a:p>
            <a:pPr algn="ctr"/>
            <a:r>
              <a:rPr lang="en-US" sz="6400" b="1"/>
              <a:t>HOW DO I SUBMIT A TIP?</a:t>
            </a:r>
          </a:p>
        </p:txBody>
      </p:sp>
      <p:sp>
        <p:nvSpPr>
          <p:cNvPr id="3" name="Content Placeholder 2"/>
          <p:cNvSpPr>
            <a:spLocks noGrp="1"/>
          </p:cNvSpPr>
          <p:nvPr>
            <p:ph idx="1"/>
          </p:nvPr>
        </p:nvSpPr>
        <p:spPr>
          <a:xfrm>
            <a:off x="894081" y="3058451"/>
            <a:ext cx="6198180" cy="4082578"/>
          </a:xfrm>
        </p:spPr>
        <p:txBody>
          <a:bodyPr>
            <a:normAutofit/>
          </a:bodyPr>
          <a:lstStyle/>
          <a:p>
            <a:pPr marL="0" indent="0">
              <a:buNone/>
            </a:pPr>
            <a:r>
              <a:rPr lang="en-US" sz="6400" b="1"/>
              <a:t>Step 2</a:t>
            </a:r>
            <a:r>
              <a:rPr lang="en-US" sz="6400"/>
              <a:t>:  Provide Your Tip</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75777" y="2440094"/>
            <a:ext cx="3430016" cy="5843500"/>
          </a:xfrm>
          <a:prstGeom prst="rect">
            <a:avLst/>
          </a:prstGeom>
        </p:spPr>
      </p:pic>
      <p:sp>
        <p:nvSpPr>
          <p:cNvPr id="6" name="Right Arrow 5"/>
          <p:cNvSpPr/>
          <p:nvPr/>
        </p:nvSpPr>
        <p:spPr>
          <a:xfrm>
            <a:off x="4054711" y="5467287"/>
            <a:ext cx="3469495" cy="10885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prstClr val="white"/>
              </a:solidFill>
              <a:latin typeface="Calibri" panose="020F0502020204030204"/>
            </a:endParaRPr>
          </a:p>
        </p:txBody>
      </p:sp>
    </p:spTree>
    <p:extLst>
      <p:ext uri="{BB962C8B-B14F-4D97-AF65-F5344CB8AC3E}">
        <p14:creationId xmlns:p14="http://schemas.microsoft.com/office/powerpoint/2010/main" val="1091672200"/>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4080" y="1414273"/>
            <a:ext cx="11216640" cy="1045028"/>
          </a:xfrm>
        </p:spPr>
        <p:txBody>
          <a:bodyPr>
            <a:normAutofit/>
          </a:bodyPr>
          <a:lstStyle/>
          <a:p>
            <a:pPr algn="ctr"/>
            <a:r>
              <a:rPr lang="en-US" sz="6400" b="1"/>
              <a:t>HOW DO I SUBMIT A TIP?</a:t>
            </a:r>
          </a:p>
        </p:txBody>
      </p:sp>
      <p:sp>
        <p:nvSpPr>
          <p:cNvPr id="3" name="Content Placeholder 2"/>
          <p:cNvSpPr>
            <a:spLocks noGrp="1"/>
          </p:cNvSpPr>
          <p:nvPr>
            <p:ph sz="half" idx="1"/>
          </p:nvPr>
        </p:nvSpPr>
        <p:spPr>
          <a:xfrm>
            <a:off x="752421" y="2849445"/>
            <a:ext cx="6061166" cy="5112259"/>
          </a:xfrm>
        </p:spPr>
        <p:txBody>
          <a:bodyPr>
            <a:normAutofit/>
          </a:bodyPr>
          <a:lstStyle/>
          <a:p>
            <a:pPr marL="0" indent="0">
              <a:buNone/>
            </a:pPr>
            <a:r>
              <a:rPr lang="en-US" sz="6400" b="1"/>
              <a:t>Step 3</a:t>
            </a:r>
            <a:r>
              <a:rPr lang="en-US" sz="6400"/>
              <a:t>:  Attach an Optional Photo or Video</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45444" y="2459302"/>
            <a:ext cx="3358026" cy="5838226"/>
          </a:xfrm>
          <a:prstGeom prst="rect">
            <a:avLst/>
          </a:prstGeom>
        </p:spPr>
      </p:pic>
      <p:sp>
        <p:nvSpPr>
          <p:cNvPr id="6" name="Right Arrow 5"/>
          <p:cNvSpPr/>
          <p:nvPr/>
        </p:nvSpPr>
        <p:spPr>
          <a:xfrm>
            <a:off x="4124379" y="5745962"/>
            <a:ext cx="3469495" cy="10885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prstClr val="white"/>
              </a:solidFill>
              <a:latin typeface="Calibri" panose="020F0502020204030204"/>
            </a:endParaRPr>
          </a:p>
        </p:txBody>
      </p:sp>
    </p:spTree>
    <p:extLst>
      <p:ext uri="{BB962C8B-B14F-4D97-AF65-F5344CB8AC3E}">
        <p14:creationId xmlns:p14="http://schemas.microsoft.com/office/powerpoint/2010/main" val="914286441"/>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4080" y="1414273"/>
            <a:ext cx="11216640" cy="1045028"/>
          </a:xfrm>
        </p:spPr>
        <p:txBody>
          <a:bodyPr>
            <a:normAutofit/>
          </a:bodyPr>
          <a:lstStyle/>
          <a:p>
            <a:pPr algn="ctr"/>
            <a:r>
              <a:rPr lang="en-US" sz="6400" b="1"/>
              <a:t>HOW DO I SUBMIT A TIP?</a:t>
            </a:r>
          </a:p>
        </p:txBody>
      </p:sp>
      <p:sp>
        <p:nvSpPr>
          <p:cNvPr id="3" name="Content Placeholder 2"/>
          <p:cNvSpPr>
            <a:spLocks noGrp="1"/>
          </p:cNvSpPr>
          <p:nvPr>
            <p:ph sz="half" idx="1"/>
          </p:nvPr>
        </p:nvSpPr>
        <p:spPr>
          <a:xfrm>
            <a:off x="418013" y="2849445"/>
            <a:ext cx="7426669" cy="5112259"/>
          </a:xfrm>
        </p:spPr>
        <p:txBody>
          <a:bodyPr>
            <a:normAutofit/>
          </a:bodyPr>
          <a:lstStyle/>
          <a:p>
            <a:pPr marL="0" indent="0">
              <a:buNone/>
            </a:pPr>
            <a:r>
              <a:rPr lang="en-US" sz="6400" b="1"/>
              <a:t>Step 4</a:t>
            </a:r>
            <a:r>
              <a:rPr lang="en-US" sz="6400"/>
              <a:t>:  Provide Optional Information and Submit Your Tip</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42980" y="2469397"/>
            <a:ext cx="3330158" cy="5872352"/>
          </a:xfrm>
          <a:prstGeom prst="rect">
            <a:avLst/>
          </a:prstGeom>
        </p:spPr>
      </p:pic>
      <p:sp>
        <p:nvSpPr>
          <p:cNvPr id="6" name="Right Arrow 5"/>
          <p:cNvSpPr/>
          <p:nvPr/>
        </p:nvSpPr>
        <p:spPr>
          <a:xfrm>
            <a:off x="4767653" y="5968900"/>
            <a:ext cx="3469495" cy="10885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prstClr val="white"/>
              </a:solidFill>
              <a:latin typeface="Calibri" panose="020F0502020204030204"/>
            </a:endParaRPr>
          </a:p>
        </p:txBody>
      </p:sp>
    </p:spTree>
    <p:extLst>
      <p:ext uri="{BB962C8B-B14F-4D97-AF65-F5344CB8AC3E}">
        <p14:creationId xmlns:p14="http://schemas.microsoft.com/office/powerpoint/2010/main" val="2397825737"/>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9007761-EDBA-2442-8399-D3BDF99808B7}"/>
              </a:ext>
            </a:extLst>
          </p:cNvPr>
          <p:cNvPicPr>
            <a:picLocks noChangeAspect="1"/>
          </p:cNvPicPr>
          <p:nvPr/>
        </p:nvPicPr>
        <p:blipFill>
          <a:blip r:embed="rId2"/>
          <a:stretch>
            <a:fillRect/>
          </a:stretch>
        </p:blipFill>
        <p:spPr>
          <a:xfrm>
            <a:off x="12000411" y="7348815"/>
            <a:ext cx="838107" cy="1007079"/>
          </a:xfrm>
          <a:prstGeom prst="rect">
            <a:avLst/>
          </a:prstGeom>
        </p:spPr>
      </p:pic>
      <p:sp>
        <p:nvSpPr>
          <p:cNvPr id="2" name="Rectangle 1">
            <a:extLst>
              <a:ext uri="{FF2B5EF4-FFF2-40B4-BE49-F238E27FC236}">
                <a16:creationId xmlns:a16="http://schemas.microsoft.com/office/drawing/2014/main" id="{E0C7E0EE-C14F-AB43-976F-C0CAB10DFC4A}"/>
              </a:ext>
            </a:extLst>
          </p:cNvPr>
          <p:cNvSpPr/>
          <p:nvPr/>
        </p:nvSpPr>
        <p:spPr>
          <a:xfrm>
            <a:off x="1280160" y="1593089"/>
            <a:ext cx="11262361" cy="617541"/>
          </a:xfrm>
          <a:prstGeom prst="rect">
            <a:avLst/>
          </a:prstGeom>
        </p:spPr>
        <p:txBody>
          <a:bodyPr wrap="square">
            <a:spAutoFit/>
          </a:bodyPr>
          <a:lstStyle/>
          <a:p>
            <a:pPr defTabSz="975390">
              <a:defRPr/>
            </a:pPr>
            <a:r>
              <a:rPr lang="en-US" altLang="en-US" sz="3413" kern="1200">
                <a:solidFill>
                  <a:prstClr val="black"/>
                </a:solidFill>
                <a:latin typeface="Arial" panose="020B0604020202020204" pitchFamily="34" charset="0"/>
                <a:ea typeface="+mn-ea"/>
                <a:cs typeface="Arial" panose="020B0604020202020204" pitchFamily="34" charset="0"/>
              </a:rPr>
              <a:t>False Tips Lead to possible Criminal penalties</a:t>
            </a:r>
          </a:p>
        </p:txBody>
      </p:sp>
      <p:sp>
        <p:nvSpPr>
          <p:cNvPr id="7" name="TextBox 6">
            <a:extLst>
              <a:ext uri="{FF2B5EF4-FFF2-40B4-BE49-F238E27FC236}">
                <a16:creationId xmlns:a16="http://schemas.microsoft.com/office/drawing/2014/main" id="{EAB49D7F-A8E2-2C97-ED60-98FC1409FF11}"/>
              </a:ext>
            </a:extLst>
          </p:cNvPr>
          <p:cNvSpPr txBox="1"/>
          <p:nvPr/>
        </p:nvSpPr>
        <p:spPr>
          <a:xfrm>
            <a:off x="1165674" y="3202496"/>
            <a:ext cx="11062010" cy="2784288"/>
          </a:xfrm>
          <a:prstGeom prst="rect">
            <a:avLst/>
          </a:prstGeom>
          <a:noFill/>
        </p:spPr>
        <p:txBody>
          <a:bodyPr wrap="square">
            <a:spAutoFit/>
          </a:bodyPr>
          <a:lstStyle/>
          <a:p>
            <a:pPr defTabSz="975390">
              <a:spcBef>
                <a:spcPct val="0"/>
              </a:spcBef>
            </a:pPr>
            <a:r>
              <a:rPr lang="en-US" altLang="en-US" sz="3840" kern="1200">
                <a:solidFill>
                  <a:prstClr val="black"/>
                </a:solidFill>
                <a:latin typeface="Calibri" panose="020F0502020204030204"/>
                <a:ea typeface="+mn-ea"/>
                <a:cs typeface="+mn-cs"/>
              </a:rPr>
              <a:t>If someone who knowingly submits a false tip through </a:t>
            </a:r>
            <a:r>
              <a:rPr lang="en-US" altLang="en-US" sz="3840" kern="1200" err="1">
                <a:solidFill>
                  <a:prstClr val="black"/>
                </a:solidFill>
                <a:latin typeface="Calibri" panose="020F0502020204030204"/>
                <a:ea typeface="+mn-ea"/>
                <a:cs typeface="+mn-cs"/>
              </a:rPr>
              <a:t>FortifyFL</a:t>
            </a:r>
            <a:r>
              <a:rPr lang="en-US" altLang="en-US" sz="3840" kern="1200">
                <a:solidFill>
                  <a:prstClr val="black"/>
                </a:solidFill>
                <a:latin typeface="Calibri" panose="020F0502020204030204"/>
                <a:ea typeface="+mn-ea"/>
                <a:cs typeface="+mn-cs"/>
              </a:rPr>
              <a:t> may be subject to further investigation by law enforcement, and may be subject to criminal penalties under Section 837.05, F.S.</a:t>
            </a:r>
          </a:p>
          <a:p>
            <a:pPr marL="487695" lvl="1" defTabSz="975390">
              <a:spcBef>
                <a:spcPct val="0"/>
              </a:spcBef>
            </a:pPr>
            <a:endParaRPr lang="en-US" altLang="en-US" sz="2133" u="sng" kern="120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3488799341"/>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4800" cy="9753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3004798" cy="2241358"/>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670780" y="0"/>
            <a:ext cx="4334020" cy="2242008"/>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81372" y="-5381373"/>
            <a:ext cx="2242057" cy="130048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A374D64-2884-650A-7302-07BF1FEF7A82}"/>
              </a:ext>
            </a:extLst>
          </p:cNvPr>
          <p:cNvSpPr>
            <a:spLocks noGrp="1"/>
          </p:cNvSpPr>
          <p:nvPr>
            <p:ph type="title"/>
          </p:nvPr>
        </p:nvSpPr>
        <p:spPr>
          <a:xfrm>
            <a:off x="1463036" y="496163"/>
            <a:ext cx="10713625" cy="1248326"/>
          </a:xfrm>
        </p:spPr>
        <p:txBody>
          <a:bodyPr anchor="ctr">
            <a:normAutofit/>
          </a:bodyPr>
          <a:lstStyle/>
          <a:p>
            <a:r>
              <a:rPr lang="en-US" sz="5000">
                <a:solidFill>
                  <a:srgbClr val="FFFFFF"/>
                </a:solidFill>
                <a:latin typeface="Arial Nova"/>
              </a:rPr>
              <a:t>Discipline</a:t>
            </a:r>
            <a:endParaRPr lang="en-US" sz="5000">
              <a:solidFill>
                <a:srgbClr val="FFFFFF"/>
              </a:solidFill>
            </a:endParaRPr>
          </a:p>
        </p:txBody>
      </p:sp>
      <p:graphicFrame>
        <p:nvGraphicFramePr>
          <p:cNvPr id="14" name="Content Placeholder 2">
            <a:extLst>
              <a:ext uri="{FF2B5EF4-FFF2-40B4-BE49-F238E27FC236}">
                <a16:creationId xmlns:a16="http://schemas.microsoft.com/office/drawing/2014/main" id="{E60CB731-A060-92BE-0379-2B8E048A8940}"/>
              </a:ext>
            </a:extLst>
          </p:cNvPr>
          <p:cNvGraphicFramePr>
            <a:graphicFrameLocks noGrp="1"/>
          </p:cNvGraphicFramePr>
          <p:nvPr>
            <p:ph idx="1"/>
            <p:extLst>
              <p:ext uri="{D42A27DB-BD31-4B8C-83A1-F6EECF244321}">
                <p14:modId xmlns:p14="http://schemas.microsoft.com/office/powerpoint/2010/main" val="3843068143"/>
              </p:ext>
            </p:extLst>
          </p:nvPr>
        </p:nvGraphicFramePr>
        <p:xfrm>
          <a:off x="686993" y="3004556"/>
          <a:ext cx="11656351" cy="59631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555434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AD2B51-E3FB-E16D-B106-16F7AAC4CB1D}"/>
              </a:ext>
            </a:extLst>
          </p:cNvPr>
          <p:cNvPicPr>
            <a:picLocks noChangeAspect="1"/>
          </p:cNvPicPr>
          <p:nvPr/>
        </p:nvPicPr>
        <p:blipFill>
          <a:blip r:embed="rId2"/>
          <a:stretch>
            <a:fillRect/>
          </a:stretch>
        </p:blipFill>
        <p:spPr>
          <a:xfrm>
            <a:off x="2195512" y="165100"/>
            <a:ext cx="9678988" cy="9588500"/>
          </a:xfrm>
          <a:prstGeom prst="rect">
            <a:avLst/>
          </a:prstGeom>
        </p:spPr>
      </p:pic>
    </p:spTree>
    <p:extLst>
      <p:ext uri="{BB962C8B-B14F-4D97-AF65-F5344CB8AC3E}">
        <p14:creationId xmlns:p14="http://schemas.microsoft.com/office/powerpoint/2010/main" val="3929031112"/>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C9A5BDB-D617-1D8A-8302-708F2C7084BD}"/>
              </a:ext>
            </a:extLst>
          </p:cNvPr>
          <p:cNvPicPr>
            <a:picLocks noChangeAspect="1"/>
          </p:cNvPicPr>
          <p:nvPr/>
        </p:nvPicPr>
        <p:blipFill>
          <a:blip r:embed="rId2"/>
          <a:stretch>
            <a:fillRect/>
          </a:stretch>
        </p:blipFill>
        <p:spPr>
          <a:xfrm>
            <a:off x="1094008" y="915151"/>
            <a:ext cx="10816783" cy="7923295"/>
          </a:xfrm>
          <a:prstGeom prst="rect">
            <a:avLst/>
          </a:prstGeom>
        </p:spPr>
      </p:pic>
    </p:spTree>
    <p:extLst>
      <p:ext uri="{BB962C8B-B14F-4D97-AF65-F5344CB8AC3E}">
        <p14:creationId xmlns:p14="http://schemas.microsoft.com/office/powerpoint/2010/main" val="2610256991"/>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B249E49-0671-40ED-CB61-2899E6401659}"/>
              </a:ext>
            </a:extLst>
          </p:cNvPr>
          <p:cNvPicPr>
            <a:picLocks noChangeAspect="1"/>
          </p:cNvPicPr>
          <p:nvPr/>
        </p:nvPicPr>
        <p:blipFill>
          <a:blip r:embed="rId2"/>
          <a:stretch>
            <a:fillRect/>
          </a:stretch>
        </p:blipFill>
        <p:spPr>
          <a:xfrm>
            <a:off x="0" y="0"/>
            <a:ext cx="13004800" cy="9753600"/>
          </a:xfrm>
          <a:prstGeom prst="rect">
            <a:avLst/>
          </a:prstGeom>
        </p:spPr>
      </p:pic>
    </p:spTree>
    <p:extLst>
      <p:ext uri="{BB962C8B-B14F-4D97-AF65-F5344CB8AC3E}">
        <p14:creationId xmlns:p14="http://schemas.microsoft.com/office/powerpoint/2010/main" val="863111535"/>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AFCA4E6-34FA-3AA7-8B05-4A59A84748B1}"/>
              </a:ext>
            </a:extLst>
          </p:cNvPr>
          <p:cNvPicPr>
            <a:picLocks noChangeAspect="1"/>
          </p:cNvPicPr>
          <p:nvPr/>
        </p:nvPicPr>
        <p:blipFill>
          <a:blip r:embed="rId2"/>
          <a:stretch>
            <a:fillRect/>
          </a:stretch>
        </p:blipFill>
        <p:spPr>
          <a:xfrm>
            <a:off x="0" y="0"/>
            <a:ext cx="13004800" cy="9753599"/>
          </a:xfrm>
          <a:prstGeom prst="rect">
            <a:avLst/>
          </a:prstGeom>
        </p:spPr>
      </p:pic>
    </p:spTree>
    <p:extLst>
      <p:ext uri="{BB962C8B-B14F-4D97-AF65-F5344CB8AC3E}">
        <p14:creationId xmlns:p14="http://schemas.microsoft.com/office/powerpoint/2010/main" val="12202306"/>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111111"/>
        </a:solidFill>
        <a:effectLst/>
      </p:bgPr>
    </p:bg>
    <p:spTree>
      <p:nvGrpSpPr>
        <p:cNvPr id="1" name=""/>
        <p:cNvGrpSpPr/>
        <p:nvPr/>
      </p:nvGrpSpPr>
      <p:grpSpPr>
        <a:xfrm>
          <a:off x="0" y="0"/>
          <a:ext cx="0" cy="0"/>
          <a:chOff x="0" y="0"/>
          <a:chExt cx="0" cy="0"/>
        </a:xfrm>
      </p:grpSpPr>
      <p:grpSp>
        <p:nvGrpSpPr>
          <p:cNvPr id="2" name="Group 2"/>
          <p:cNvGrpSpPr/>
          <p:nvPr/>
        </p:nvGrpSpPr>
        <p:grpSpPr>
          <a:xfrm>
            <a:off x="2526569" y="3318645"/>
            <a:ext cx="7882493" cy="1558155"/>
            <a:chOff x="0" y="0"/>
            <a:chExt cx="2094193" cy="413965"/>
          </a:xfrm>
        </p:grpSpPr>
        <p:sp>
          <p:nvSpPr>
            <p:cNvPr id="3" name="Freeform 3"/>
            <p:cNvSpPr/>
            <p:nvPr/>
          </p:nvSpPr>
          <p:spPr>
            <a:xfrm>
              <a:off x="0" y="0"/>
              <a:ext cx="2094193" cy="413965"/>
            </a:xfrm>
            <a:custGeom>
              <a:avLst/>
              <a:gdLst/>
              <a:ahLst/>
              <a:cxnLst/>
              <a:rect l="l" t="t" r="r" b="b"/>
              <a:pathLst>
                <a:path w="2094193" h="413965">
                  <a:moveTo>
                    <a:pt x="69843" y="0"/>
                  </a:moveTo>
                  <a:lnTo>
                    <a:pt x="2024350" y="0"/>
                  </a:lnTo>
                  <a:cubicBezTo>
                    <a:pt x="2042874" y="0"/>
                    <a:pt x="2060638" y="7358"/>
                    <a:pt x="2073736" y="20457"/>
                  </a:cubicBezTo>
                  <a:cubicBezTo>
                    <a:pt x="2086834" y="33555"/>
                    <a:pt x="2094193" y="51319"/>
                    <a:pt x="2094193" y="69843"/>
                  </a:cubicBezTo>
                  <a:lnTo>
                    <a:pt x="2094193" y="344122"/>
                  </a:lnTo>
                  <a:cubicBezTo>
                    <a:pt x="2094193" y="382696"/>
                    <a:pt x="2062923" y="413965"/>
                    <a:pt x="2024350" y="413965"/>
                  </a:cubicBezTo>
                  <a:lnTo>
                    <a:pt x="69843" y="413965"/>
                  </a:lnTo>
                  <a:cubicBezTo>
                    <a:pt x="31270" y="413965"/>
                    <a:pt x="0" y="382696"/>
                    <a:pt x="0" y="344122"/>
                  </a:cubicBezTo>
                  <a:lnTo>
                    <a:pt x="0" y="69843"/>
                  </a:lnTo>
                  <a:cubicBezTo>
                    <a:pt x="0" y="31270"/>
                    <a:pt x="31270" y="0"/>
                    <a:pt x="69843" y="0"/>
                  </a:cubicBezTo>
                  <a:close/>
                </a:path>
              </a:pathLst>
            </a:custGeom>
            <a:solidFill>
              <a:srgbClr val="000000">
                <a:alpha val="0"/>
              </a:srgbClr>
            </a:solidFill>
            <a:ln w="95250" cap="rnd">
              <a:solidFill>
                <a:srgbClr val="EFEEDC"/>
              </a:solidFill>
              <a:prstDash val="solid"/>
              <a:round/>
            </a:ln>
          </p:spPr>
          <p:txBody>
            <a:bodyPr/>
            <a:lstStyle/>
            <a:p>
              <a:endParaRPr lang="en-US"/>
            </a:p>
          </p:txBody>
        </p:sp>
        <p:sp>
          <p:nvSpPr>
            <p:cNvPr id="4" name="TextBox 4"/>
            <p:cNvSpPr txBox="1"/>
            <p:nvPr/>
          </p:nvSpPr>
          <p:spPr>
            <a:xfrm>
              <a:off x="0" y="-38100"/>
              <a:ext cx="2094193" cy="452065"/>
            </a:xfrm>
            <a:prstGeom prst="rect">
              <a:avLst/>
            </a:prstGeom>
          </p:spPr>
          <p:txBody>
            <a:bodyPr lIns="36124" tIns="36124" rIns="36124" bIns="36124" rtlCol="0" anchor="ctr"/>
            <a:lstStyle/>
            <a:p>
              <a:pPr algn="ctr" defTabSz="650230">
                <a:lnSpc>
                  <a:spcPts val="1891"/>
                </a:lnSpc>
                <a:spcBef>
                  <a:spcPct val="0"/>
                </a:spcBef>
              </a:pPr>
              <a:endParaRPr sz="1280" kern="1200">
                <a:solidFill>
                  <a:prstClr val="black"/>
                </a:solidFill>
                <a:latin typeface="Calibri"/>
                <a:ea typeface="+mn-ea"/>
                <a:cs typeface="+mn-cs"/>
              </a:endParaRPr>
            </a:p>
          </p:txBody>
        </p:sp>
      </p:grpSp>
      <p:sp>
        <p:nvSpPr>
          <p:cNvPr id="5" name="Freeform 5"/>
          <p:cNvSpPr/>
          <p:nvPr/>
        </p:nvSpPr>
        <p:spPr>
          <a:xfrm>
            <a:off x="731520" y="1467921"/>
            <a:ext cx="1510804" cy="1592415"/>
          </a:xfrm>
          <a:custGeom>
            <a:avLst/>
            <a:gdLst/>
            <a:ahLst/>
            <a:cxnLst/>
            <a:rect l="l" t="t" r="r" b="b"/>
            <a:pathLst>
              <a:path w="2124568" h="2239334">
                <a:moveTo>
                  <a:pt x="0" y="0"/>
                </a:moveTo>
                <a:lnTo>
                  <a:pt x="2124568" y="0"/>
                </a:lnTo>
                <a:lnTo>
                  <a:pt x="2124568" y="2239334"/>
                </a:lnTo>
                <a:lnTo>
                  <a:pt x="0" y="2239334"/>
                </a:lnTo>
                <a:lnTo>
                  <a:pt x="0" y="0"/>
                </a:lnTo>
                <a:close/>
              </a:path>
            </a:pathLst>
          </a:custGeom>
          <a:blipFill>
            <a:blip r:embed="rId2"/>
            <a:stretch>
              <a:fillRect/>
            </a:stretch>
          </a:blipFill>
        </p:spPr>
        <p:txBody>
          <a:bodyPr/>
          <a:lstStyle/>
          <a:p>
            <a:endParaRPr lang="en-US"/>
          </a:p>
        </p:txBody>
      </p:sp>
      <p:sp>
        <p:nvSpPr>
          <p:cNvPr id="6" name="Freeform 6"/>
          <p:cNvSpPr/>
          <p:nvPr/>
        </p:nvSpPr>
        <p:spPr>
          <a:xfrm>
            <a:off x="2507954" y="1467921"/>
            <a:ext cx="1419241" cy="1592415"/>
          </a:xfrm>
          <a:custGeom>
            <a:avLst/>
            <a:gdLst/>
            <a:ahLst/>
            <a:cxnLst/>
            <a:rect l="l" t="t" r="r" b="b"/>
            <a:pathLst>
              <a:path w="1995807" h="2239334">
                <a:moveTo>
                  <a:pt x="0" y="0"/>
                </a:moveTo>
                <a:lnTo>
                  <a:pt x="1995807" y="0"/>
                </a:lnTo>
                <a:lnTo>
                  <a:pt x="1995807" y="2239334"/>
                </a:lnTo>
                <a:lnTo>
                  <a:pt x="0" y="2239334"/>
                </a:lnTo>
                <a:lnTo>
                  <a:pt x="0" y="0"/>
                </a:lnTo>
                <a:close/>
              </a:path>
            </a:pathLst>
          </a:custGeom>
          <a:blipFill>
            <a:blip r:embed="rId3"/>
            <a:stretch>
              <a:fillRect/>
            </a:stretch>
          </a:blipFill>
        </p:spPr>
        <p:txBody>
          <a:bodyPr/>
          <a:lstStyle/>
          <a:p>
            <a:endParaRPr lang="en-US"/>
          </a:p>
        </p:txBody>
      </p:sp>
      <p:sp>
        <p:nvSpPr>
          <p:cNvPr id="7" name="Freeform 7"/>
          <p:cNvSpPr/>
          <p:nvPr/>
        </p:nvSpPr>
        <p:spPr>
          <a:xfrm>
            <a:off x="4191354" y="1467921"/>
            <a:ext cx="1466505" cy="1607128"/>
          </a:xfrm>
          <a:custGeom>
            <a:avLst/>
            <a:gdLst/>
            <a:ahLst/>
            <a:cxnLst/>
            <a:rect l="l" t="t" r="r" b="b"/>
            <a:pathLst>
              <a:path w="2062272" h="2260024">
                <a:moveTo>
                  <a:pt x="0" y="0"/>
                </a:moveTo>
                <a:lnTo>
                  <a:pt x="2062271" y="0"/>
                </a:lnTo>
                <a:lnTo>
                  <a:pt x="2062271" y="2260023"/>
                </a:lnTo>
                <a:lnTo>
                  <a:pt x="0" y="2260023"/>
                </a:lnTo>
                <a:lnTo>
                  <a:pt x="0" y="0"/>
                </a:lnTo>
                <a:close/>
              </a:path>
            </a:pathLst>
          </a:custGeom>
          <a:blipFill>
            <a:blip r:embed="rId4"/>
            <a:stretch>
              <a:fillRect/>
            </a:stretch>
          </a:blipFill>
        </p:spPr>
        <p:txBody>
          <a:bodyPr/>
          <a:lstStyle/>
          <a:p>
            <a:endParaRPr lang="en-US"/>
          </a:p>
        </p:txBody>
      </p:sp>
      <p:sp>
        <p:nvSpPr>
          <p:cNvPr id="8" name="Freeform 8"/>
          <p:cNvSpPr/>
          <p:nvPr/>
        </p:nvSpPr>
        <p:spPr>
          <a:xfrm>
            <a:off x="5922019" y="1482633"/>
            <a:ext cx="1174406" cy="1592415"/>
          </a:xfrm>
          <a:custGeom>
            <a:avLst/>
            <a:gdLst/>
            <a:ahLst/>
            <a:cxnLst/>
            <a:rect l="l" t="t" r="r" b="b"/>
            <a:pathLst>
              <a:path w="1651509" h="2239334">
                <a:moveTo>
                  <a:pt x="0" y="0"/>
                </a:moveTo>
                <a:lnTo>
                  <a:pt x="1651509" y="0"/>
                </a:lnTo>
                <a:lnTo>
                  <a:pt x="1651509" y="2239334"/>
                </a:lnTo>
                <a:lnTo>
                  <a:pt x="0" y="2239334"/>
                </a:lnTo>
                <a:lnTo>
                  <a:pt x="0" y="0"/>
                </a:lnTo>
                <a:close/>
              </a:path>
            </a:pathLst>
          </a:custGeom>
          <a:blipFill>
            <a:blip r:embed="rId5"/>
            <a:stretch>
              <a:fillRect/>
            </a:stretch>
          </a:blipFill>
        </p:spPr>
        <p:txBody>
          <a:bodyPr/>
          <a:lstStyle/>
          <a:p>
            <a:endParaRPr lang="en-US"/>
          </a:p>
        </p:txBody>
      </p:sp>
      <p:sp>
        <p:nvSpPr>
          <p:cNvPr id="9" name="Freeform 9"/>
          <p:cNvSpPr/>
          <p:nvPr/>
        </p:nvSpPr>
        <p:spPr>
          <a:xfrm>
            <a:off x="7360584" y="1467921"/>
            <a:ext cx="1453079" cy="1592415"/>
          </a:xfrm>
          <a:custGeom>
            <a:avLst/>
            <a:gdLst/>
            <a:ahLst/>
            <a:cxnLst/>
            <a:rect l="l" t="t" r="r" b="b"/>
            <a:pathLst>
              <a:path w="2043392" h="2239334">
                <a:moveTo>
                  <a:pt x="0" y="0"/>
                </a:moveTo>
                <a:lnTo>
                  <a:pt x="2043393" y="0"/>
                </a:lnTo>
                <a:lnTo>
                  <a:pt x="2043393" y="2239334"/>
                </a:lnTo>
                <a:lnTo>
                  <a:pt x="0" y="2239334"/>
                </a:lnTo>
                <a:lnTo>
                  <a:pt x="0" y="0"/>
                </a:lnTo>
                <a:close/>
              </a:path>
            </a:pathLst>
          </a:custGeom>
          <a:blipFill>
            <a:blip r:embed="rId6"/>
            <a:stretch>
              <a:fillRect/>
            </a:stretch>
          </a:blipFill>
        </p:spPr>
        <p:txBody>
          <a:bodyPr/>
          <a:lstStyle/>
          <a:p>
            <a:endParaRPr lang="en-US"/>
          </a:p>
        </p:txBody>
      </p:sp>
      <p:sp>
        <p:nvSpPr>
          <p:cNvPr id="10" name="Freeform 10"/>
          <p:cNvSpPr/>
          <p:nvPr/>
        </p:nvSpPr>
        <p:spPr>
          <a:xfrm>
            <a:off x="9077824" y="1482633"/>
            <a:ext cx="1331238" cy="1607128"/>
          </a:xfrm>
          <a:custGeom>
            <a:avLst/>
            <a:gdLst/>
            <a:ahLst/>
            <a:cxnLst/>
            <a:rect l="l" t="t" r="r" b="b"/>
            <a:pathLst>
              <a:path w="1872053" h="2260024">
                <a:moveTo>
                  <a:pt x="0" y="0"/>
                </a:moveTo>
                <a:lnTo>
                  <a:pt x="1872053" y="0"/>
                </a:lnTo>
                <a:lnTo>
                  <a:pt x="1872053" y="2260024"/>
                </a:lnTo>
                <a:lnTo>
                  <a:pt x="0" y="2260024"/>
                </a:lnTo>
                <a:lnTo>
                  <a:pt x="0" y="0"/>
                </a:lnTo>
                <a:close/>
              </a:path>
            </a:pathLst>
          </a:custGeom>
          <a:blipFill>
            <a:blip r:embed="rId7"/>
            <a:stretch>
              <a:fillRect/>
            </a:stretch>
          </a:blipFill>
        </p:spPr>
        <p:txBody>
          <a:bodyPr/>
          <a:lstStyle/>
          <a:p>
            <a:endParaRPr lang="en-US"/>
          </a:p>
        </p:txBody>
      </p:sp>
      <p:sp>
        <p:nvSpPr>
          <p:cNvPr id="11" name="Freeform 11"/>
          <p:cNvSpPr/>
          <p:nvPr/>
        </p:nvSpPr>
        <p:spPr>
          <a:xfrm>
            <a:off x="10673222" y="1525181"/>
            <a:ext cx="1293494" cy="1549868"/>
          </a:xfrm>
          <a:custGeom>
            <a:avLst/>
            <a:gdLst/>
            <a:ahLst/>
            <a:cxnLst/>
            <a:rect l="l" t="t" r="r" b="b"/>
            <a:pathLst>
              <a:path w="1818976" h="2179502">
                <a:moveTo>
                  <a:pt x="0" y="0"/>
                </a:moveTo>
                <a:lnTo>
                  <a:pt x="1818975" y="0"/>
                </a:lnTo>
                <a:lnTo>
                  <a:pt x="1818975" y="2179501"/>
                </a:lnTo>
                <a:lnTo>
                  <a:pt x="0" y="2179501"/>
                </a:lnTo>
                <a:lnTo>
                  <a:pt x="0" y="0"/>
                </a:lnTo>
                <a:close/>
              </a:path>
            </a:pathLst>
          </a:custGeom>
          <a:blipFill>
            <a:blip r:embed="rId8"/>
            <a:stretch>
              <a:fillRect/>
            </a:stretch>
          </a:blipFill>
        </p:spPr>
        <p:txBody>
          <a:bodyPr/>
          <a:lstStyle/>
          <a:p>
            <a:endParaRPr lang="en-US"/>
          </a:p>
        </p:txBody>
      </p:sp>
      <p:sp>
        <p:nvSpPr>
          <p:cNvPr id="12" name="Freeform 12"/>
          <p:cNvSpPr/>
          <p:nvPr/>
        </p:nvSpPr>
        <p:spPr>
          <a:xfrm>
            <a:off x="64064" y="5228762"/>
            <a:ext cx="4154775" cy="3135189"/>
          </a:xfrm>
          <a:custGeom>
            <a:avLst/>
            <a:gdLst/>
            <a:ahLst/>
            <a:cxnLst/>
            <a:rect l="l" t="t" r="r" b="b"/>
            <a:pathLst>
              <a:path w="5842653" h="4408860">
                <a:moveTo>
                  <a:pt x="0" y="0"/>
                </a:moveTo>
                <a:lnTo>
                  <a:pt x="5842653" y="0"/>
                </a:lnTo>
                <a:lnTo>
                  <a:pt x="5842653" y="4408861"/>
                </a:lnTo>
                <a:lnTo>
                  <a:pt x="0" y="4408861"/>
                </a:lnTo>
                <a:lnTo>
                  <a:pt x="0" y="0"/>
                </a:lnTo>
                <a:close/>
              </a:path>
            </a:pathLst>
          </a:custGeom>
          <a:blipFill>
            <a:blip r:embed="rId9"/>
            <a:stretch>
              <a:fillRect t="-10711" b="-10711"/>
            </a:stretch>
          </a:blipFill>
        </p:spPr>
        <p:txBody>
          <a:bodyPr/>
          <a:lstStyle/>
          <a:p>
            <a:endParaRPr lang="en-US"/>
          </a:p>
        </p:txBody>
      </p:sp>
      <p:sp>
        <p:nvSpPr>
          <p:cNvPr id="13" name="Freeform 13"/>
          <p:cNvSpPr/>
          <p:nvPr/>
        </p:nvSpPr>
        <p:spPr>
          <a:xfrm>
            <a:off x="2507954" y="6796358"/>
            <a:ext cx="1399829" cy="1146694"/>
          </a:xfrm>
          <a:custGeom>
            <a:avLst/>
            <a:gdLst/>
            <a:ahLst/>
            <a:cxnLst/>
            <a:rect l="l" t="t" r="r" b="b"/>
            <a:pathLst>
              <a:path w="1968510" h="1612538">
                <a:moveTo>
                  <a:pt x="0" y="0"/>
                </a:moveTo>
                <a:lnTo>
                  <a:pt x="1968510" y="0"/>
                </a:lnTo>
                <a:lnTo>
                  <a:pt x="1968510" y="1612537"/>
                </a:lnTo>
                <a:lnTo>
                  <a:pt x="0" y="161253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4" name="AutoShape 14"/>
          <p:cNvSpPr/>
          <p:nvPr/>
        </p:nvSpPr>
        <p:spPr>
          <a:xfrm>
            <a:off x="4194048" y="4876800"/>
            <a:ext cx="4616704" cy="0"/>
          </a:xfrm>
          <a:prstGeom prst="line">
            <a:avLst/>
          </a:prstGeom>
          <a:ln w="38100" cap="flat">
            <a:solidFill>
              <a:srgbClr val="FFFFFF"/>
            </a:solidFill>
            <a:prstDash val="solid"/>
            <a:headEnd type="none" w="sm" len="sm"/>
            <a:tailEnd type="none" w="sm" len="sm"/>
          </a:ln>
        </p:spPr>
        <p:txBody>
          <a:bodyPr/>
          <a:lstStyle/>
          <a:p>
            <a:endParaRPr lang="en-US"/>
          </a:p>
        </p:txBody>
      </p:sp>
      <p:sp>
        <p:nvSpPr>
          <p:cNvPr id="15" name="Freeform 15"/>
          <p:cNvSpPr/>
          <p:nvPr/>
        </p:nvSpPr>
        <p:spPr>
          <a:xfrm>
            <a:off x="8353491" y="5333318"/>
            <a:ext cx="2055571" cy="2926080"/>
          </a:xfrm>
          <a:custGeom>
            <a:avLst/>
            <a:gdLst/>
            <a:ahLst/>
            <a:cxnLst/>
            <a:rect l="l" t="t" r="r" b="b"/>
            <a:pathLst>
              <a:path w="2890647" h="4114800">
                <a:moveTo>
                  <a:pt x="0" y="0"/>
                </a:moveTo>
                <a:lnTo>
                  <a:pt x="2890647" y="0"/>
                </a:lnTo>
                <a:lnTo>
                  <a:pt x="2890647"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6" name="Freeform 16"/>
          <p:cNvSpPr/>
          <p:nvPr/>
        </p:nvSpPr>
        <p:spPr>
          <a:xfrm>
            <a:off x="10673222" y="4005991"/>
            <a:ext cx="2055571" cy="2926080"/>
          </a:xfrm>
          <a:custGeom>
            <a:avLst/>
            <a:gdLst/>
            <a:ahLst/>
            <a:cxnLst/>
            <a:rect l="l" t="t" r="r" b="b"/>
            <a:pathLst>
              <a:path w="2890647" h="4114800">
                <a:moveTo>
                  <a:pt x="0" y="0"/>
                </a:moveTo>
                <a:lnTo>
                  <a:pt x="2890647" y="0"/>
                </a:lnTo>
                <a:lnTo>
                  <a:pt x="2890647"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7" name="Freeform 17"/>
          <p:cNvSpPr/>
          <p:nvPr/>
        </p:nvSpPr>
        <p:spPr>
          <a:xfrm>
            <a:off x="11582935" y="7135025"/>
            <a:ext cx="1145858" cy="1124373"/>
          </a:xfrm>
          <a:custGeom>
            <a:avLst/>
            <a:gdLst/>
            <a:ahLst/>
            <a:cxnLst/>
            <a:rect l="l" t="t" r="r" b="b"/>
            <a:pathLst>
              <a:path w="1611363" h="1581150">
                <a:moveTo>
                  <a:pt x="0" y="0"/>
                </a:moveTo>
                <a:lnTo>
                  <a:pt x="1611363" y="0"/>
                </a:lnTo>
                <a:lnTo>
                  <a:pt x="1611363" y="1581150"/>
                </a:lnTo>
                <a:lnTo>
                  <a:pt x="0" y="1581150"/>
                </a:lnTo>
                <a:lnTo>
                  <a:pt x="0" y="0"/>
                </a:lnTo>
                <a:close/>
              </a:path>
            </a:pathLst>
          </a:custGeom>
          <a:blipFill>
            <a:blip r:embed="rId14"/>
            <a:stretch>
              <a:fillRect/>
            </a:stretch>
          </a:blipFill>
        </p:spPr>
        <p:txBody>
          <a:bodyPr/>
          <a:lstStyle/>
          <a:p>
            <a:endParaRPr lang="en-US"/>
          </a:p>
        </p:txBody>
      </p:sp>
      <p:sp>
        <p:nvSpPr>
          <p:cNvPr id="18" name="Freeform 18"/>
          <p:cNvSpPr/>
          <p:nvPr/>
        </p:nvSpPr>
        <p:spPr>
          <a:xfrm>
            <a:off x="10837220" y="7690518"/>
            <a:ext cx="579750" cy="568880"/>
          </a:xfrm>
          <a:custGeom>
            <a:avLst/>
            <a:gdLst/>
            <a:ahLst/>
            <a:cxnLst/>
            <a:rect l="l" t="t" r="r" b="b"/>
            <a:pathLst>
              <a:path w="815274" h="799988">
                <a:moveTo>
                  <a:pt x="0" y="0"/>
                </a:moveTo>
                <a:lnTo>
                  <a:pt x="815275" y="0"/>
                </a:lnTo>
                <a:lnTo>
                  <a:pt x="815275" y="799988"/>
                </a:lnTo>
                <a:lnTo>
                  <a:pt x="0" y="799988"/>
                </a:lnTo>
                <a:lnTo>
                  <a:pt x="0" y="0"/>
                </a:lnTo>
                <a:close/>
              </a:path>
            </a:pathLst>
          </a:custGeom>
          <a:blipFill>
            <a:blip r:embed="rId14"/>
            <a:stretch>
              <a:fillRect/>
            </a:stretch>
          </a:blipFill>
        </p:spPr>
        <p:txBody>
          <a:bodyPr/>
          <a:lstStyle/>
          <a:p>
            <a:endParaRPr lang="en-US"/>
          </a:p>
        </p:txBody>
      </p:sp>
      <p:sp>
        <p:nvSpPr>
          <p:cNvPr id="19" name="Freeform 19"/>
          <p:cNvSpPr/>
          <p:nvPr/>
        </p:nvSpPr>
        <p:spPr>
          <a:xfrm>
            <a:off x="8461378" y="5469031"/>
            <a:ext cx="1839795" cy="2047529"/>
          </a:xfrm>
          <a:custGeom>
            <a:avLst/>
            <a:gdLst/>
            <a:ahLst/>
            <a:cxnLst/>
            <a:rect l="l" t="t" r="r" b="b"/>
            <a:pathLst>
              <a:path w="2587212" h="2879338">
                <a:moveTo>
                  <a:pt x="0" y="0"/>
                </a:moveTo>
                <a:lnTo>
                  <a:pt x="2587212" y="0"/>
                </a:lnTo>
                <a:lnTo>
                  <a:pt x="2587212" y="2879338"/>
                </a:lnTo>
                <a:lnTo>
                  <a:pt x="0" y="2879338"/>
                </a:lnTo>
                <a:lnTo>
                  <a:pt x="0" y="0"/>
                </a:lnTo>
                <a:close/>
              </a:path>
            </a:pathLst>
          </a:custGeom>
          <a:blipFill>
            <a:blip r:embed="rId15"/>
            <a:stretch>
              <a:fillRect t="-9936" b="-9936"/>
            </a:stretch>
          </a:blipFill>
        </p:spPr>
        <p:txBody>
          <a:bodyPr/>
          <a:lstStyle/>
          <a:p>
            <a:endParaRPr lang="en-US"/>
          </a:p>
        </p:txBody>
      </p:sp>
      <p:sp>
        <p:nvSpPr>
          <p:cNvPr id="20" name="Freeform 20"/>
          <p:cNvSpPr/>
          <p:nvPr/>
        </p:nvSpPr>
        <p:spPr>
          <a:xfrm>
            <a:off x="10751656" y="4097722"/>
            <a:ext cx="1898703" cy="2211076"/>
          </a:xfrm>
          <a:custGeom>
            <a:avLst/>
            <a:gdLst/>
            <a:ahLst/>
            <a:cxnLst/>
            <a:rect l="l" t="t" r="r" b="b"/>
            <a:pathLst>
              <a:path w="2670051" h="3109325">
                <a:moveTo>
                  <a:pt x="0" y="0"/>
                </a:moveTo>
                <a:lnTo>
                  <a:pt x="2670050" y="0"/>
                </a:lnTo>
                <a:lnTo>
                  <a:pt x="2670050" y="3109325"/>
                </a:lnTo>
                <a:lnTo>
                  <a:pt x="0" y="3109325"/>
                </a:lnTo>
                <a:lnTo>
                  <a:pt x="0" y="0"/>
                </a:lnTo>
                <a:close/>
              </a:path>
            </a:pathLst>
          </a:custGeom>
          <a:blipFill>
            <a:blip r:embed="rId16"/>
            <a:stretch>
              <a:fillRect l="-28767" r="-10997" b="-5643"/>
            </a:stretch>
          </a:blipFill>
        </p:spPr>
        <p:txBody>
          <a:bodyPr/>
          <a:lstStyle/>
          <a:p>
            <a:endParaRPr lang="en-US"/>
          </a:p>
        </p:txBody>
      </p:sp>
      <p:sp>
        <p:nvSpPr>
          <p:cNvPr id="21" name="Freeform 21"/>
          <p:cNvSpPr/>
          <p:nvPr/>
        </p:nvSpPr>
        <p:spPr>
          <a:xfrm rot="2700000">
            <a:off x="2174889" y="1193554"/>
            <a:ext cx="6875518" cy="6385637"/>
          </a:xfrm>
          <a:custGeom>
            <a:avLst/>
            <a:gdLst/>
            <a:ahLst/>
            <a:cxnLst/>
            <a:rect l="l" t="t" r="r" b="b"/>
            <a:pathLst>
              <a:path w="9668697" h="8979802">
                <a:moveTo>
                  <a:pt x="0" y="0"/>
                </a:moveTo>
                <a:lnTo>
                  <a:pt x="9668697" y="0"/>
                </a:lnTo>
                <a:lnTo>
                  <a:pt x="9668697" y="8979802"/>
                </a:lnTo>
                <a:lnTo>
                  <a:pt x="0" y="8979802"/>
                </a:lnTo>
                <a:lnTo>
                  <a:pt x="0" y="0"/>
                </a:lnTo>
                <a:close/>
              </a:path>
            </a:pathLst>
          </a:custGeom>
          <a:blipFill>
            <a:blip r:embed="rId17"/>
            <a:stretch>
              <a:fillRect/>
            </a:stretch>
          </a:blipFill>
        </p:spPr>
        <p:txBody>
          <a:bodyPr/>
          <a:lstStyle/>
          <a:p>
            <a:endParaRPr lang="en-US"/>
          </a:p>
        </p:txBody>
      </p:sp>
      <p:sp>
        <p:nvSpPr>
          <p:cNvPr id="22" name="TextBox 22"/>
          <p:cNvSpPr txBox="1"/>
          <p:nvPr/>
        </p:nvSpPr>
        <p:spPr>
          <a:xfrm>
            <a:off x="1117869" y="3711024"/>
            <a:ext cx="10699892" cy="964431"/>
          </a:xfrm>
          <a:prstGeom prst="rect">
            <a:avLst/>
          </a:prstGeom>
        </p:spPr>
        <p:txBody>
          <a:bodyPr lIns="0" tIns="0" rIns="0" bIns="0" rtlCol="0" anchor="t">
            <a:spAutoFit/>
          </a:bodyPr>
          <a:lstStyle/>
          <a:p>
            <a:pPr algn="ctr" defTabSz="650230">
              <a:lnSpc>
                <a:spcPts val="7229"/>
              </a:lnSpc>
            </a:pPr>
            <a:r>
              <a:rPr lang="en-US" sz="8032" b="1" kern="1200" spc="-410">
                <a:solidFill>
                  <a:srgbClr val="EFEEDC"/>
                </a:solidFill>
                <a:latin typeface="Inter Bold"/>
                <a:ea typeface="Inter Bold"/>
                <a:cs typeface="Inter Bold"/>
                <a:sym typeface="Inter Bold"/>
              </a:rPr>
              <a:t>DESIGNER</a:t>
            </a:r>
          </a:p>
        </p:txBody>
      </p:sp>
      <p:sp>
        <p:nvSpPr>
          <p:cNvPr id="23" name="TextBox 23"/>
          <p:cNvSpPr txBox="1"/>
          <p:nvPr/>
        </p:nvSpPr>
        <p:spPr>
          <a:xfrm rot="-881475">
            <a:off x="444030" y="5715591"/>
            <a:ext cx="3412021" cy="1389932"/>
          </a:xfrm>
          <a:prstGeom prst="rect">
            <a:avLst/>
          </a:prstGeom>
        </p:spPr>
        <p:txBody>
          <a:bodyPr lIns="0" tIns="0" rIns="0" bIns="0" rtlCol="0" anchor="t">
            <a:spAutoFit/>
          </a:bodyPr>
          <a:lstStyle/>
          <a:p>
            <a:pPr algn="ctr" defTabSz="650230">
              <a:lnSpc>
                <a:spcPts val="3555"/>
              </a:lnSpc>
              <a:spcBef>
                <a:spcPct val="0"/>
              </a:spcBef>
            </a:pPr>
            <a:r>
              <a:rPr lang="en-US" sz="3555" kern="1200">
                <a:solidFill>
                  <a:srgbClr val="111111"/>
                </a:solidFill>
                <a:latin typeface="Gagalin"/>
                <a:ea typeface="Gagalin"/>
                <a:cs typeface="Gagalin"/>
                <a:sym typeface="Gagalin"/>
              </a:rPr>
              <a:t>VOTE ALIVIA DIAZ 4 GRAPHIC DESIGN </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F3CF407-FED7-A87D-72B9-67D2C966AE4D}"/>
              </a:ext>
            </a:extLst>
          </p:cNvPr>
          <p:cNvPicPr>
            <a:picLocks noChangeAspect="1"/>
          </p:cNvPicPr>
          <p:nvPr/>
        </p:nvPicPr>
        <p:blipFill>
          <a:blip r:embed="rId2"/>
          <a:stretch>
            <a:fillRect/>
          </a:stretch>
        </p:blipFill>
        <p:spPr>
          <a:xfrm>
            <a:off x="0" y="0"/>
            <a:ext cx="13011501" cy="9753600"/>
          </a:xfrm>
          <a:prstGeom prst="rect">
            <a:avLst/>
          </a:prstGeom>
        </p:spPr>
      </p:pic>
    </p:spTree>
    <p:extLst>
      <p:ext uri="{BB962C8B-B14F-4D97-AF65-F5344CB8AC3E}">
        <p14:creationId xmlns:p14="http://schemas.microsoft.com/office/powerpoint/2010/main" val="15300923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D11BDF8-9525-ECF7-FDD6-E395BF258558}"/>
              </a:ext>
            </a:extLst>
          </p:cNvPr>
          <p:cNvPicPr>
            <a:picLocks noChangeAspect="1"/>
          </p:cNvPicPr>
          <p:nvPr/>
        </p:nvPicPr>
        <p:blipFill>
          <a:blip r:embed="rId2"/>
          <a:stretch>
            <a:fillRect/>
          </a:stretch>
        </p:blipFill>
        <p:spPr>
          <a:xfrm>
            <a:off x="0" y="0"/>
            <a:ext cx="13004800" cy="9753599"/>
          </a:xfrm>
          <a:prstGeom prst="rect">
            <a:avLst/>
          </a:prstGeom>
        </p:spPr>
      </p:pic>
    </p:spTree>
    <p:extLst>
      <p:ext uri="{BB962C8B-B14F-4D97-AF65-F5344CB8AC3E}">
        <p14:creationId xmlns:p14="http://schemas.microsoft.com/office/powerpoint/2010/main" val="113017847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A60EFB7-36C4-EE8A-15A8-24D25D0091FB}"/>
              </a:ext>
            </a:extLst>
          </p:cNvPr>
          <p:cNvPicPr>
            <a:picLocks noChangeAspect="1"/>
          </p:cNvPicPr>
          <p:nvPr/>
        </p:nvPicPr>
        <p:blipFill>
          <a:blip r:embed="rId2"/>
          <a:stretch>
            <a:fillRect/>
          </a:stretch>
        </p:blipFill>
        <p:spPr>
          <a:xfrm>
            <a:off x="0" y="0"/>
            <a:ext cx="13004800" cy="9753599"/>
          </a:xfrm>
          <a:prstGeom prst="rect">
            <a:avLst/>
          </a:prstGeom>
        </p:spPr>
      </p:pic>
    </p:spTree>
    <p:extLst>
      <p:ext uri="{BB962C8B-B14F-4D97-AF65-F5344CB8AC3E}">
        <p14:creationId xmlns:p14="http://schemas.microsoft.com/office/powerpoint/2010/main" val="13383292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25689B9-68A4-6CBD-52ED-47DDB9E5FCAA}"/>
              </a:ext>
            </a:extLst>
          </p:cNvPr>
          <p:cNvPicPr>
            <a:picLocks noChangeAspect="1"/>
          </p:cNvPicPr>
          <p:nvPr/>
        </p:nvPicPr>
        <p:blipFill>
          <a:blip r:embed="rId2"/>
          <a:stretch>
            <a:fillRect/>
          </a:stretch>
        </p:blipFill>
        <p:spPr>
          <a:xfrm>
            <a:off x="0" y="0"/>
            <a:ext cx="13004800" cy="9753600"/>
          </a:xfrm>
          <a:prstGeom prst="rect">
            <a:avLst/>
          </a:prstGeom>
        </p:spPr>
      </p:pic>
    </p:spTree>
    <p:extLst>
      <p:ext uri="{BB962C8B-B14F-4D97-AF65-F5344CB8AC3E}">
        <p14:creationId xmlns:p14="http://schemas.microsoft.com/office/powerpoint/2010/main" val="211995034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D10852B-2BD9-E0E9-F5AB-ECEA3EAADF2D}"/>
              </a:ext>
            </a:extLst>
          </p:cNvPr>
          <p:cNvPicPr>
            <a:picLocks noChangeAspect="1"/>
          </p:cNvPicPr>
          <p:nvPr/>
        </p:nvPicPr>
        <p:blipFill>
          <a:blip r:embed="rId2"/>
          <a:stretch>
            <a:fillRect/>
          </a:stretch>
        </p:blipFill>
        <p:spPr>
          <a:xfrm>
            <a:off x="0" y="0"/>
            <a:ext cx="13004800" cy="9753600"/>
          </a:xfrm>
          <a:prstGeom prst="rect">
            <a:avLst/>
          </a:prstGeom>
        </p:spPr>
      </p:pic>
    </p:spTree>
    <p:extLst>
      <p:ext uri="{BB962C8B-B14F-4D97-AF65-F5344CB8AC3E}">
        <p14:creationId xmlns:p14="http://schemas.microsoft.com/office/powerpoint/2010/main" val="34028983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489E76-3965-8237-9DB8-E48B3DB7472C}"/>
              </a:ext>
            </a:extLst>
          </p:cNvPr>
          <p:cNvSpPr>
            <a:spLocks noGrp="1"/>
          </p:cNvSpPr>
          <p:nvPr>
            <p:ph type="title"/>
          </p:nvPr>
        </p:nvSpPr>
        <p:spPr>
          <a:xfrm>
            <a:off x="115868" y="1349263"/>
            <a:ext cx="12859532" cy="1690630"/>
          </a:xfrm>
        </p:spPr>
        <p:txBody>
          <a:bodyPr vert="horz" lIns="97536" tIns="48768" rIns="97536" bIns="48768" rtlCol="0" anchor="ctr">
            <a:noAutofit/>
          </a:bodyPr>
          <a:lstStyle/>
          <a:p>
            <a:pPr algn="ctr"/>
            <a:r>
              <a:rPr lang="en-US" sz="6400" b="1">
                <a:cs typeface="Calibri Light"/>
              </a:rPr>
              <a:t>Somerset College Prep Discipline Matrix</a:t>
            </a:r>
            <a:endParaRPr lang="en-US"/>
          </a:p>
        </p:txBody>
      </p:sp>
      <p:sp>
        <p:nvSpPr>
          <p:cNvPr id="4" name="TextBox 3">
            <a:extLst>
              <a:ext uri="{FF2B5EF4-FFF2-40B4-BE49-F238E27FC236}">
                <a16:creationId xmlns:a16="http://schemas.microsoft.com/office/drawing/2014/main" id="{F2FF9FA7-61E4-05FB-803A-FEB8164FA6E2}"/>
              </a:ext>
            </a:extLst>
          </p:cNvPr>
          <p:cNvSpPr txBox="1"/>
          <p:nvPr/>
        </p:nvSpPr>
        <p:spPr>
          <a:xfrm>
            <a:off x="-1" y="2248171"/>
            <a:ext cx="4240394" cy="689420"/>
          </a:xfrm>
          <a:prstGeom prst="rect">
            <a:avLst/>
          </a:prstGeom>
          <a:solidFill>
            <a:schemeClr val="bg1">
              <a:lumMod val="85000"/>
            </a:schemeClr>
          </a:solidFill>
        </p:spPr>
        <p:txBody>
          <a:bodyPr rot="0" spcFirstLastPara="0" vertOverflow="overflow" horzOverflow="overflow" vert="horz" wrap="square" lIns="97536" tIns="48768" rIns="97536" bIns="48768" numCol="1" spcCol="0" rtlCol="0" fromWordArt="0" anchor="t" anchorCtr="0" forceAA="0" compatLnSpc="1">
            <a:prstTxWarp prst="textNoShape">
              <a:avLst/>
            </a:prstTxWarp>
            <a:spAutoFit/>
          </a:bodyPr>
          <a:lstStyle/>
          <a:p>
            <a:pPr defTabSz="975390"/>
            <a:r>
              <a:rPr lang="en-US" sz="1920" kern="1200">
                <a:solidFill>
                  <a:prstClr val="black"/>
                </a:solidFill>
                <a:latin typeface="Calibri" panose="020F0502020204030204"/>
                <a:ea typeface="+mn-ea"/>
                <a:cs typeface="Calibri"/>
              </a:rPr>
              <a:t>*Warnings* Do Not apply to all discipline. Teacher &amp; Staff discretion</a:t>
            </a:r>
            <a:endParaRPr lang="en-US" sz="1920" kern="1200">
              <a:solidFill>
                <a:prstClr val="black"/>
              </a:solidFill>
              <a:latin typeface="Calibri" panose="020F0502020204030204"/>
              <a:ea typeface="+mn-ea"/>
              <a:cs typeface="+mn-cs"/>
            </a:endParaRPr>
          </a:p>
        </p:txBody>
      </p:sp>
      <p:sp>
        <p:nvSpPr>
          <p:cNvPr id="5" name="TextBox 4">
            <a:extLst>
              <a:ext uri="{FF2B5EF4-FFF2-40B4-BE49-F238E27FC236}">
                <a16:creationId xmlns:a16="http://schemas.microsoft.com/office/drawing/2014/main" id="{BD59F53A-04F3-A1F0-13DB-2D62D861B163}"/>
              </a:ext>
            </a:extLst>
          </p:cNvPr>
          <p:cNvSpPr txBox="1"/>
          <p:nvPr/>
        </p:nvSpPr>
        <p:spPr>
          <a:xfrm>
            <a:off x="25940" y="2939914"/>
            <a:ext cx="4491151" cy="689420"/>
          </a:xfrm>
          <a:prstGeom prst="rect">
            <a:avLst/>
          </a:prstGeom>
          <a:solidFill>
            <a:srgbClr val="00B0F0"/>
          </a:solidFill>
        </p:spPr>
        <p:txBody>
          <a:bodyPr rot="0" spcFirstLastPara="0" vertOverflow="overflow" horzOverflow="overflow" vert="horz" wrap="square" lIns="97536" tIns="48768" rIns="97536" bIns="48768" numCol="1" spcCol="0" rtlCol="0" fromWordArt="0" anchor="t" anchorCtr="0" forceAA="0" compatLnSpc="1">
            <a:prstTxWarp prst="textNoShape">
              <a:avLst/>
            </a:prstTxWarp>
            <a:spAutoFit/>
          </a:bodyPr>
          <a:lstStyle/>
          <a:p>
            <a:pPr algn="ctr" defTabSz="975390"/>
            <a:r>
              <a:rPr lang="en-US" sz="3840" b="1" kern="1200">
                <a:solidFill>
                  <a:prstClr val="black"/>
                </a:solidFill>
                <a:latin typeface="Calibri" panose="020F0502020204030204"/>
                <a:ea typeface="+mn-ea"/>
                <a:cs typeface="Calibri" panose="020F0502020204030204"/>
              </a:rPr>
              <a:t>DETENTION</a:t>
            </a:r>
            <a:endParaRPr lang="en-US" sz="3840" kern="1200">
              <a:solidFill>
                <a:prstClr val="black"/>
              </a:solidFill>
              <a:latin typeface="Calibri" panose="020F0502020204030204"/>
              <a:ea typeface="+mn-ea"/>
              <a:cs typeface="Calibri" panose="020F0502020204030204"/>
            </a:endParaRPr>
          </a:p>
        </p:txBody>
      </p:sp>
      <p:sp>
        <p:nvSpPr>
          <p:cNvPr id="6" name="TextBox 5">
            <a:extLst>
              <a:ext uri="{FF2B5EF4-FFF2-40B4-BE49-F238E27FC236}">
                <a16:creationId xmlns:a16="http://schemas.microsoft.com/office/drawing/2014/main" id="{4B65151C-100C-347E-C490-05C2990C93E6}"/>
              </a:ext>
            </a:extLst>
          </p:cNvPr>
          <p:cNvSpPr txBox="1"/>
          <p:nvPr/>
        </p:nvSpPr>
        <p:spPr>
          <a:xfrm>
            <a:off x="4504987" y="2939915"/>
            <a:ext cx="4274980" cy="1280351"/>
          </a:xfrm>
          <a:prstGeom prst="rect">
            <a:avLst/>
          </a:prstGeom>
          <a:solidFill>
            <a:srgbClr val="FFFF00"/>
          </a:solidFill>
        </p:spPr>
        <p:txBody>
          <a:bodyPr rot="0" spcFirstLastPara="0" vertOverflow="overflow" horzOverflow="overflow" vert="horz" wrap="square" lIns="97536" tIns="48768" rIns="97536" bIns="48768" numCol="1" spcCol="0" rtlCol="0" fromWordArt="0" anchor="t" anchorCtr="0" forceAA="0" compatLnSpc="1">
            <a:prstTxWarp prst="textNoShape">
              <a:avLst/>
            </a:prstTxWarp>
            <a:spAutoFit/>
          </a:bodyPr>
          <a:lstStyle/>
          <a:p>
            <a:pPr algn="ctr" defTabSz="975390"/>
            <a:r>
              <a:rPr lang="en-US" sz="3840" b="1" kern="1200">
                <a:solidFill>
                  <a:prstClr val="black"/>
                </a:solidFill>
                <a:latin typeface="Calibri" panose="020F0502020204030204"/>
                <a:ea typeface="+mn-ea"/>
                <a:cs typeface="Calibri" panose="020F0502020204030204"/>
              </a:rPr>
              <a:t>SATURDAY DETENTION</a:t>
            </a:r>
          </a:p>
        </p:txBody>
      </p:sp>
      <p:sp>
        <p:nvSpPr>
          <p:cNvPr id="7" name="TextBox 6">
            <a:extLst>
              <a:ext uri="{FF2B5EF4-FFF2-40B4-BE49-F238E27FC236}">
                <a16:creationId xmlns:a16="http://schemas.microsoft.com/office/drawing/2014/main" id="{696AD32F-C08F-FB6C-0BF8-97925B7E9453}"/>
              </a:ext>
            </a:extLst>
          </p:cNvPr>
          <p:cNvSpPr txBox="1"/>
          <p:nvPr/>
        </p:nvSpPr>
        <p:spPr>
          <a:xfrm>
            <a:off x="8776511" y="2939915"/>
            <a:ext cx="4197158" cy="1280351"/>
          </a:xfrm>
          <a:prstGeom prst="rect">
            <a:avLst/>
          </a:prstGeom>
          <a:solidFill>
            <a:srgbClr val="FF0000"/>
          </a:solidFill>
        </p:spPr>
        <p:txBody>
          <a:bodyPr rot="0" spcFirstLastPara="0" vertOverflow="overflow" horzOverflow="overflow" vert="horz" wrap="square" lIns="97536" tIns="48768" rIns="97536" bIns="48768" numCol="1" spcCol="0" rtlCol="0" fromWordArt="0" anchor="t" anchorCtr="0" forceAA="0" compatLnSpc="1">
            <a:prstTxWarp prst="textNoShape">
              <a:avLst/>
            </a:prstTxWarp>
            <a:spAutoFit/>
          </a:bodyPr>
          <a:lstStyle/>
          <a:p>
            <a:pPr defTabSz="975390"/>
            <a:r>
              <a:rPr lang="en-US" sz="3840" b="1" kern="1200">
                <a:solidFill>
                  <a:prstClr val="black"/>
                </a:solidFill>
                <a:latin typeface="Calibri" panose="020F0502020204030204"/>
                <a:ea typeface="+mn-ea"/>
                <a:cs typeface="Calibri"/>
              </a:rPr>
              <a:t>SUSPENSION </a:t>
            </a:r>
            <a:r>
              <a:rPr lang="en-US" sz="2560" b="1" kern="1200">
                <a:solidFill>
                  <a:prstClr val="black"/>
                </a:solidFill>
                <a:latin typeface="Calibri" panose="020F0502020204030204"/>
                <a:ea typeface="+mn-ea"/>
                <a:cs typeface="Calibri"/>
              </a:rPr>
              <a:t>including </a:t>
            </a:r>
            <a:r>
              <a:rPr lang="en-US" sz="3840" b="1" kern="1200">
                <a:solidFill>
                  <a:prstClr val="black"/>
                </a:solidFill>
                <a:latin typeface="Calibri" panose="020F0502020204030204"/>
                <a:ea typeface="+mn-ea"/>
                <a:cs typeface="Calibri"/>
              </a:rPr>
              <a:t> </a:t>
            </a:r>
            <a:r>
              <a:rPr lang="en-US" sz="3840" b="1" u="sng" kern="1200">
                <a:solidFill>
                  <a:prstClr val="black"/>
                </a:solidFill>
                <a:latin typeface="Calibri" panose="020F0502020204030204"/>
                <a:ea typeface="+mn-ea"/>
                <a:cs typeface="Calibri"/>
              </a:rPr>
              <a:t>DISMISSAL</a:t>
            </a:r>
          </a:p>
        </p:txBody>
      </p:sp>
      <p:sp>
        <p:nvSpPr>
          <p:cNvPr id="8" name="TextBox 7">
            <a:extLst>
              <a:ext uri="{FF2B5EF4-FFF2-40B4-BE49-F238E27FC236}">
                <a16:creationId xmlns:a16="http://schemas.microsoft.com/office/drawing/2014/main" id="{98F7810E-357A-5DFA-CEEE-FDB0B33CE9BF}"/>
              </a:ext>
            </a:extLst>
          </p:cNvPr>
          <p:cNvSpPr txBox="1"/>
          <p:nvPr/>
        </p:nvSpPr>
        <p:spPr>
          <a:xfrm>
            <a:off x="1" y="3726774"/>
            <a:ext cx="4482503" cy="4825937"/>
          </a:xfrm>
          <a:prstGeom prst="rect">
            <a:avLst/>
          </a:prstGeom>
          <a:noFill/>
        </p:spPr>
        <p:txBody>
          <a:bodyPr rot="0" spcFirstLastPara="0" vertOverflow="overflow" horzOverflow="overflow" vert="horz" wrap="square" lIns="97536" tIns="48768" rIns="97536" bIns="48768" numCol="1" spcCol="0" rtlCol="0" fromWordArt="0" anchor="t" anchorCtr="0" forceAA="0" compatLnSpc="1">
            <a:prstTxWarp prst="textNoShape">
              <a:avLst/>
            </a:prstTxWarp>
            <a:spAutoFit/>
          </a:bodyPr>
          <a:lstStyle/>
          <a:p>
            <a:pPr defTabSz="975390"/>
            <a:r>
              <a:rPr lang="en-US" sz="1920" i="1" kern="1200">
                <a:solidFill>
                  <a:prstClr val="black"/>
                </a:solidFill>
                <a:latin typeface="Calibri" panose="020F0502020204030204"/>
                <a:ea typeface="+mn-ea"/>
                <a:cs typeface="Calibri"/>
              </a:rPr>
              <a:t>3:50 to 4:50pm</a:t>
            </a:r>
          </a:p>
          <a:p>
            <a:pPr marL="304810" indent="-304810" defTabSz="975390">
              <a:buFont typeface="Arial"/>
              <a:buChar char="•"/>
            </a:pPr>
            <a:r>
              <a:rPr lang="en-US" sz="1920" b="1" kern="1200">
                <a:solidFill>
                  <a:prstClr val="black"/>
                </a:solidFill>
                <a:latin typeface="Calibri" panose="020F0502020204030204"/>
                <a:ea typeface="+mn-ea"/>
                <a:cs typeface="Calibri"/>
              </a:rPr>
              <a:t>Classroom Disruption</a:t>
            </a:r>
          </a:p>
          <a:p>
            <a:pPr marL="304810" indent="-304810" defTabSz="975390">
              <a:buFont typeface="Arial"/>
              <a:buChar char="•"/>
            </a:pPr>
            <a:r>
              <a:rPr lang="en-US" sz="1920" b="1" kern="1200">
                <a:solidFill>
                  <a:prstClr val="black"/>
                </a:solidFill>
                <a:latin typeface="Calibri" panose="020F0502020204030204"/>
                <a:ea typeface="+mn-ea"/>
                <a:cs typeface="Calibri"/>
              </a:rPr>
              <a:t>Disruptive Conduct</a:t>
            </a:r>
          </a:p>
          <a:p>
            <a:pPr marL="304810" indent="-304810" defTabSz="975390">
              <a:buFont typeface="Arial"/>
              <a:buChar char="•"/>
            </a:pPr>
            <a:r>
              <a:rPr lang="en-US" sz="1920" b="1" kern="1200">
                <a:solidFill>
                  <a:prstClr val="black"/>
                </a:solidFill>
                <a:latin typeface="Calibri" panose="020F0502020204030204"/>
                <a:ea typeface="+mn-ea"/>
                <a:cs typeface="Calibri"/>
              </a:rPr>
              <a:t>Chewing Gum</a:t>
            </a:r>
          </a:p>
          <a:p>
            <a:pPr marL="304810" indent="-304810" defTabSz="975390">
              <a:buFont typeface="Arial"/>
              <a:buChar char="•"/>
            </a:pPr>
            <a:r>
              <a:rPr lang="en-US" sz="1920" b="1" kern="1200">
                <a:solidFill>
                  <a:prstClr val="black"/>
                </a:solidFill>
                <a:latin typeface="Calibri" panose="020F0502020204030204"/>
                <a:ea typeface="+mn-ea"/>
                <a:cs typeface="Calibri"/>
              </a:rPr>
              <a:t>Bus Violation</a:t>
            </a:r>
          </a:p>
          <a:p>
            <a:pPr marL="304810" indent="-304810" defTabSz="975390">
              <a:buFont typeface="Arial"/>
              <a:buChar char="•"/>
            </a:pPr>
            <a:r>
              <a:rPr lang="en-US" sz="1920" b="1" kern="1200">
                <a:solidFill>
                  <a:prstClr val="black"/>
                </a:solidFill>
                <a:latin typeface="Calibri" panose="020F0502020204030204"/>
                <a:ea typeface="+mn-ea"/>
                <a:cs typeface="Calibri"/>
              </a:rPr>
              <a:t>Disrespect for others</a:t>
            </a:r>
          </a:p>
          <a:p>
            <a:pPr marL="304810" indent="-304810" defTabSz="975390">
              <a:buFont typeface="Arial"/>
              <a:buChar char="•"/>
            </a:pPr>
            <a:r>
              <a:rPr lang="en-US" sz="1920" b="1" kern="1200">
                <a:solidFill>
                  <a:prstClr val="black"/>
                </a:solidFill>
                <a:latin typeface="Calibri" panose="020F0502020204030204"/>
                <a:ea typeface="+mn-ea"/>
                <a:cs typeface="Calibri"/>
              </a:rPr>
              <a:t>Disrespect for property</a:t>
            </a:r>
          </a:p>
          <a:p>
            <a:pPr marL="304810" indent="-304810" defTabSz="975390">
              <a:buFont typeface="Arial"/>
              <a:buChar char="•"/>
            </a:pPr>
            <a:r>
              <a:rPr lang="en-US" sz="1920" b="1" kern="1200">
                <a:solidFill>
                  <a:prstClr val="black"/>
                </a:solidFill>
                <a:latin typeface="Calibri" panose="020F0502020204030204"/>
                <a:ea typeface="+mn-ea"/>
                <a:cs typeface="Calibri"/>
              </a:rPr>
              <a:t>Littering during lunch</a:t>
            </a:r>
          </a:p>
          <a:p>
            <a:pPr marL="304810" indent="-304810" defTabSz="975390">
              <a:buFont typeface="Arial"/>
              <a:buChar char="•"/>
            </a:pPr>
            <a:r>
              <a:rPr lang="en-US" sz="1920" b="1" kern="1200">
                <a:solidFill>
                  <a:prstClr val="black"/>
                </a:solidFill>
                <a:latin typeface="Calibri" panose="020F0502020204030204"/>
                <a:ea typeface="+mn-ea"/>
                <a:cs typeface="Calibri"/>
              </a:rPr>
              <a:t>Electronic Confiscation</a:t>
            </a:r>
          </a:p>
          <a:p>
            <a:pPr marL="304810" indent="-304810" defTabSz="975390">
              <a:buFont typeface="Arial"/>
              <a:buChar char="•"/>
            </a:pPr>
            <a:r>
              <a:rPr lang="en-US" sz="1920" b="1" kern="1200">
                <a:solidFill>
                  <a:prstClr val="black"/>
                </a:solidFill>
                <a:latin typeface="Calibri" panose="020F0502020204030204"/>
                <a:ea typeface="+mn-ea"/>
                <a:cs typeface="Calibri"/>
              </a:rPr>
              <a:t>Public Display of Affection / P.D.A</a:t>
            </a:r>
          </a:p>
          <a:p>
            <a:pPr marL="304810" indent="-304810" defTabSz="975390">
              <a:buFont typeface="Arial"/>
              <a:buChar char="•"/>
            </a:pPr>
            <a:r>
              <a:rPr lang="en-US" sz="1920" b="1" kern="1200">
                <a:solidFill>
                  <a:prstClr val="black"/>
                </a:solidFill>
                <a:latin typeface="Calibri" panose="020F0502020204030204"/>
                <a:ea typeface="+mn-ea"/>
                <a:cs typeface="Calibri"/>
              </a:rPr>
              <a:t>Profane Obscene Abusive Language</a:t>
            </a:r>
          </a:p>
          <a:p>
            <a:pPr marL="304810" indent="-304810" defTabSz="975390">
              <a:buFont typeface="Arial"/>
              <a:buChar char="•"/>
            </a:pPr>
            <a:r>
              <a:rPr lang="en-US" sz="1920" b="1" kern="1200">
                <a:solidFill>
                  <a:prstClr val="black"/>
                </a:solidFill>
                <a:latin typeface="Calibri" panose="020F0502020204030204"/>
                <a:ea typeface="+mn-ea"/>
                <a:cs typeface="Calibri"/>
              </a:rPr>
              <a:t>Running in the Halls</a:t>
            </a:r>
          </a:p>
          <a:p>
            <a:pPr marL="304810" indent="-304810" defTabSz="975390">
              <a:buFont typeface="Arial"/>
              <a:buChar char="•"/>
            </a:pPr>
            <a:r>
              <a:rPr lang="en-US" sz="1920" b="1" kern="1200">
                <a:solidFill>
                  <a:prstClr val="black"/>
                </a:solidFill>
                <a:latin typeface="Calibri" panose="020F0502020204030204"/>
                <a:ea typeface="+mn-ea"/>
                <a:cs typeface="Calibri"/>
              </a:rPr>
              <a:t>Spray used in the Restrooms</a:t>
            </a:r>
          </a:p>
          <a:p>
            <a:pPr marL="304810" indent="-304810" defTabSz="975390">
              <a:buFont typeface="Arial"/>
              <a:buChar char="•"/>
            </a:pPr>
            <a:r>
              <a:rPr lang="en-US" sz="1920" b="1" kern="1200">
                <a:solidFill>
                  <a:prstClr val="black"/>
                </a:solidFill>
                <a:latin typeface="Calibri" panose="020F0502020204030204"/>
                <a:ea typeface="+mn-ea"/>
                <a:cs typeface="Calibri"/>
              </a:rPr>
              <a:t>Tardy to Class</a:t>
            </a:r>
          </a:p>
          <a:p>
            <a:pPr marL="304810" indent="-304810" defTabSz="975390">
              <a:buFont typeface="Arial"/>
              <a:buChar char="•"/>
            </a:pPr>
            <a:r>
              <a:rPr lang="en-US" sz="1920" b="1" kern="1200">
                <a:solidFill>
                  <a:prstClr val="black"/>
                </a:solidFill>
                <a:latin typeface="Calibri" panose="020F0502020204030204"/>
                <a:ea typeface="+mn-ea"/>
                <a:cs typeface="Calibri"/>
              </a:rPr>
              <a:t>Tardy to School ( 3 late arrivals non bus rider)</a:t>
            </a:r>
          </a:p>
        </p:txBody>
      </p:sp>
      <p:sp>
        <p:nvSpPr>
          <p:cNvPr id="9" name="TextBox 8">
            <a:extLst>
              <a:ext uri="{FF2B5EF4-FFF2-40B4-BE49-F238E27FC236}">
                <a16:creationId xmlns:a16="http://schemas.microsoft.com/office/drawing/2014/main" id="{2E209442-1BFA-C5F3-3881-E53F65E526CB}"/>
              </a:ext>
            </a:extLst>
          </p:cNvPr>
          <p:cNvSpPr txBox="1"/>
          <p:nvPr/>
        </p:nvSpPr>
        <p:spPr>
          <a:xfrm>
            <a:off x="4513633" y="4375284"/>
            <a:ext cx="4283628" cy="3939540"/>
          </a:xfrm>
          <a:prstGeom prst="rect">
            <a:avLst/>
          </a:prstGeom>
          <a:noFill/>
        </p:spPr>
        <p:txBody>
          <a:bodyPr rot="0" spcFirstLastPara="0" vertOverflow="overflow" horzOverflow="overflow" vert="horz" wrap="square" lIns="97536" tIns="48768" rIns="97536" bIns="48768" numCol="1" spcCol="0" rtlCol="0" fromWordArt="0" anchor="t" anchorCtr="0" forceAA="0" compatLnSpc="1">
            <a:prstTxWarp prst="textNoShape">
              <a:avLst/>
            </a:prstTxWarp>
            <a:spAutoFit/>
          </a:bodyPr>
          <a:lstStyle/>
          <a:p>
            <a:pPr defTabSz="975390"/>
            <a:r>
              <a:rPr lang="en-US" sz="1920" i="1" kern="1200">
                <a:solidFill>
                  <a:prstClr val="black"/>
                </a:solidFill>
                <a:latin typeface="Calibri" panose="020F0502020204030204"/>
                <a:ea typeface="+mn-ea"/>
                <a:cs typeface="Calibri"/>
              </a:rPr>
              <a:t>9:30 to 12:30pm</a:t>
            </a:r>
          </a:p>
          <a:p>
            <a:pPr marL="304810" indent="-304810" defTabSz="975390">
              <a:buFont typeface="Arial"/>
              <a:buChar char="•"/>
            </a:pPr>
            <a:r>
              <a:rPr lang="en-US" sz="1920" b="1" kern="1200">
                <a:solidFill>
                  <a:prstClr val="black"/>
                </a:solidFill>
                <a:latin typeface="Calibri" panose="020F0502020204030204"/>
                <a:ea typeface="+mn-ea"/>
                <a:cs typeface="Calibri"/>
              </a:rPr>
              <a:t>Horseplay</a:t>
            </a:r>
          </a:p>
          <a:p>
            <a:pPr marL="304810" indent="-304810" defTabSz="975390">
              <a:buFont typeface="Arial"/>
              <a:buChar char="•"/>
            </a:pPr>
            <a:r>
              <a:rPr lang="en-US" sz="1920" b="1" kern="1200">
                <a:solidFill>
                  <a:prstClr val="black"/>
                </a:solidFill>
                <a:latin typeface="Calibri" panose="020F0502020204030204"/>
                <a:ea typeface="+mn-ea"/>
                <a:cs typeface="Calibri"/>
              </a:rPr>
              <a:t>Missed Detention</a:t>
            </a:r>
          </a:p>
          <a:p>
            <a:pPr marL="304810" indent="-304810" defTabSz="975390">
              <a:buFont typeface="Arial"/>
              <a:buChar char="•"/>
            </a:pPr>
            <a:r>
              <a:rPr lang="en-US" sz="1920" b="1" kern="1200">
                <a:solidFill>
                  <a:prstClr val="black"/>
                </a:solidFill>
                <a:latin typeface="Calibri" panose="020F0502020204030204"/>
                <a:ea typeface="+mn-ea"/>
                <a:cs typeface="Calibri"/>
              </a:rPr>
              <a:t>Multiple Detentions</a:t>
            </a:r>
          </a:p>
          <a:p>
            <a:pPr marL="304810" indent="-304810" defTabSz="975390">
              <a:buFont typeface="Arial"/>
              <a:buChar char="•"/>
            </a:pPr>
            <a:r>
              <a:rPr lang="en-US" sz="1920" b="1" kern="1200">
                <a:solidFill>
                  <a:prstClr val="black"/>
                </a:solidFill>
                <a:latin typeface="Calibri" panose="020F0502020204030204"/>
                <a:ea typeface="+mn-ea"/>
                <a:cs typeface="Calibri"/>
              </a:rPr>
              <a:t>Disruptive Conduct</a:t>
            </a:r>
          </a:p>
          <a:p>
            <a:pPr marL="304810" indent="-304810" defTabSz="975390">
              <a:buFont typeface="Arial"/>
              <a:buChar char="•"/>
            </a:pPr>
            <a:r>
              <a:rPr lang="en-US" sz="1920" b="1" kern="1200">
                <a:solidFill>
                  <a:prstClr val="black"/>
                </a:solidFill>
                <a:latin typeface="Calibri" panose="020F0502020204030204"/>
                <a:ea typeface="+mn-ea"/>
                <a:cs typeface="Calibri"/>
              </a:rPr>
              <a:t>Bus Violation</a:t>
            </a:r>
          </a:p>
          <a:p>
            <a:pPr marL="304810" indent="-304810" defTabSz="975390">
              <a:buFont typeface="Arial"/>
              <a:buChar char="•"/>
            </a:pPr>
            <a:r>
              <a:rPr lang="en-US" sz="1920" b="1" u="sng" kern="1200">
                <a:solidFill>
                  <a:prstClr val="black"/>
                </a:solidFill>
                <a:latin typeface="Calibri" panose="020F0502020204030204"/>
                <a:ea typeface="+mn-ea"/>
                <a:cs typeface="Calibri"/>
              </a:rPr>
              <a:t>Skipping</a:t>
            </a:r>
            <a:r>
              <a:rPr lang="en-US" sz="1920" b="1" kern="1200">
                <a:solidFill>
                  <a:prstClr val="black"/>
                </a:solidFill>
                <a:latin typeface="Calibri" panose="020F0502020204030204"/>
                <a:ea typeface="+mn-ea"/>
                <a:cs typeface="Calibri"/>
              </a:rPr>
              <a:t> = 2 Saturday Detentions, Referral &amp; 9 week Behavior Probation Contract</a:t>
            </a:r>
          </a:p>
          <a:p>
            <a:pPr marL="304810" indent="-304810" defTabSz="975390">
              <a:buFont typeface="Arial"/>
              <a:buChar char="•"/>
            </a:pPr>
            <a:r>
              <a:rPr lang="en-US" sz="1920" b="1" u="sng" kern="1200">
                <a:solidFill>
                  <a:prstClr val="black"/>
                </a:solidFill>
                <a:latin typeface="Calibri" panose="020F0502020204030204"/>
                <a:ea typeface="+mn-ea"/>
                <a:cs typeface="Calibri"/>
              </a:rPr>
              <a:t>Cheating</a:t>
            </a:r>
            <a:r>
              <a:rPr lang="en-US" sz="1920" b="1" kern="1200">
                <a:solidFill>
                  <a:prstClr val="black"/>
                </a:solidFill>
                <a:latin typeface="Calibri" panose="020F0502020204030204"/>
                <a:ea typeface="+mn-ea"/>
                <a:cs typeface="Calibri"/>
              </a:rPr>
              <a:t> = 3 Saturday Detentions, Referral &amp; Behavior Probation Contract</a:t>
            </a:r>
          </a:p>
          <a:p>
            <a:pPr defTabSz="975390"/>
            <a:endParaRPr lang="en-US" sz="1920" b="1" kern="1200">
              <a:solidFill>
                <a:prstClr val="black"/>
              </a:solidFill>
              <a:latin typeface="Calibri" panose="020F0502020204030204"/>
              <a:ea typeface="+mn-ea"/>
              <a:cs typeface="Calibri"/>
            </a:endParaRPr>
          </a:p>
        </p:txBody>
      </p:sp>
      <p:sp>
        <p:nvSpPr>
          <p:cNvPr id="10" name="TextBox 9">
            <a:extLst>
              <a:ext uri="{FF2B5EF4-FFF2-40B4-BE49-F238E27FC236}">
                <a16:creationId xmlns:a16="http://schemas.microsoft.com/office/drawing/2014/main" id="{BA5D79A4-FE2A-FDEA-4FE3-2E984A85ADAE}"/>
              </a:ext>
            </a:extLst>
          </p:cNvPr>
          <p:cNvSpPr txBox="1"/>
          <p:nvPr/>
        </p:nvSpPr>
        <p:spPr>
          <a:xfrm>
            <a:off x="8785158" y="4219643"/>
            <a:ext cx="4188511" cy="4037259"/>
          </a:xfrm>
          <a:prstGeom prst="rect">
            <a:avLst/>
          </a:prstGeom>
          <a:solidFill>
            <a:schemeClr val="tx1"/>
          </a:solidFill>
        </p:spPr>
        <p:txBody>
          <a:bodyPr rot="0" spcFirstLastPara="0" vertOverflow="overflow" horzOverflow="overflow" vert="horz" wrap="square" lIns="97536" tIns="48768" rIns="97536" bIns="48768" numCol="1" spcCol="0" rtlCol="0" fromWordArt="0" anchor="t" anchorCtr="0" forceAA="0" compatLnSpc="1">
            <a:prstTxWarp prst="textNoShape">
              <a:avLst/>
            </a:prstTxWarp>
            <a:spAutoFit/>
          </a:bodyPr>
          <a:lstStyle/>
          <a:p>
            <a:pPr marL="365771" indent="-365771" defTabSz="975390">
              <a:buFont typeface="Arial"/>
              <a:buChar char="•"/>
            </a:pPr>
            <a:r>
              <a:rPr lang="en-US" sz="2133" b="1" kern="1200">
                <a:solidFill>
                  <a:prstClr val="white"/>
                </a:solidFill>
                <a:latin typeface="Calibri" panose="020F0502020204030204"/>
                <a:ea typeface="+mn-ea"/>
                <a:cs typeface="Calibri"/>
              </a:rPr>
              <a:t>Excessive Detentions / Unserved Detention</a:t>
            </a:r>
          </a:p>
          <a:p>
            <a:pPr marL="365771" indent="-365771" defTabSz="975390">
              <a:buFont typeface="Arial"/>
              <a:buChar char="•"/>
            </a:pPr>
            <a:r>
              <a:rPr lang="en-US" sz="2133" b="1" kern="1200">
                <a:solidFill>
                  <a:prstClr val="white"/>
                </a:solidFill>
                <a:latin typeface="Calibri" panose="020F0502020204030204"/>
                <a:ea typeface="+mn-ea"/>
                <a:cs typeface="Calibri"/>
              </a:rPr>
              <a:t>Theft</a:t>
            </a:r>
          </a:p>
          <a:p>
            <a:pPr marL="365771" indent="-365771" defTabSz="975390">
              <a:buFont typeface="Arial"/>
              <a:buChar char="•"/>
            </a:pPr>
            <a:r>
              <a:rPr lang="en-US" sz="2133" b="1" kern="1200">
                <a:solidFill>
                  <a:prstClr val="white"/>
                </a:solidFill>
                <a:latin typeface="Calibri" panose="020F0502020204030204"/>
                <a:ea typeface="+mn-ea"/>
                <a:cs typeface="Calibri"/>
              </a:rPr>
              <a:t>False or Misleading Info</a:t>
            </a:r>
          </a:p>
          <a:p>
            <a:pPr marL="365771" indent="-365771" defTabSz="975390">
              <a:buFont typeface="Arial"/>
              <a:buChar char="•"/>
            </a:pPr>
            <a:r>
              <a:rPr lang="en-US" sz="2133" b="1" kern="1200">
                <a:solidFill>
                  <a:prstClr val="white"/>
                </a:solidFill>
                <a:latin typeface="Calibri" panose="020F0502020204030204"/>
                <a:ea typeface="+mn-ea"/>
                <a:cs typeface="Calibri"/>
              </a:rPr>
              <a:t>Open Defiance of Authority</a:t>
            </a:r>
          </a:p>
          <a:p>
            <a:pPr marL="365771" indent="-365771" defTabSz="975390">
              <a:buFont typeface="Arial"/>
              <a:buChar char="•"/>
            </a:pPr>
            <a:r>
              <a:rPr lang="en-US" sz="2133" b="1" kern="1200">
                <a:solidFill>
                  <a:prstClr val="white"/>
                </a:solidFill>
                <a:latin typeface="Calibri" panose="020F0502020204030204"/>
                <a:ea typeface="+mn-ea"/>
                <a:cs typeface="Calibri"/>
              </a:rPr>
              <a:t>Vaping</a:t>
            </a:r>
          </a:p>
          <a:p>
            <a:pPr marL="365771" indent="-365771" defTabSz="975390">
              <a:buFont typeface="Arial"/>
              <a:buChar char="•"/>
            </a:pPr>
            <a:r>
              <a:rPr lang="en-US" sz="2133" b="1" kern="1200">
                <a:solidFill>
                  <a:prstClr val="white"/>
                </a:solidFill>
                <a:latin typeface="Calibri" panose="020F0502020204030204"/>
                <a:ea typeface="+mn-ea"/>
                <a:cs typeface="Calibri"/>
              </a:rPr>
              <a:t>Physical Altercation </a:t>
            </a:r>
          </a:p>
          <a:p>
            <a:pPr marL="365771" indent="-365771" defTabSz="975390">
              <a:buFont typeface="Arial"/>
              <a:buChar char="•"/>
            </a:pPr>
            <a:r>
              <a:rPr lang="en-US" sz="2133" b="1" kern="1200">
                <a:solidFill>
                  <a:prstClr val="white"/>
                </a:solidFill>
                <a:latin typeface="Calibri" panose="020F0502020204030204"/>
                <a:ea typeface="+mn-ea"/>
                <a:cs typeface="Calibri"/>
              </a:rPr>
              <a:t>Fighting or Attempting to Fight</a:t>
            </a:r>
          </a:p>
          <a:p>
            <a:pPr marL="365771" indent="-365771" defTabSz="975390">
              <a:buFont typeface="Arial"/>
              <a:buChar char="•"/>
            </a:pPr>
            <a:r>
              <a:rPr lang="en-US" sz="2133" b="1" kern="1200">
                <a:solidFill>
                  <a:prstClr val="white"/>
                </a:solidFill>
                <a:latin typeface="Calibri" panose="020F0502020204030204"/>
                <a:ea typeface="+mn-ea"/>
                <a:cs typeface="Calibri"/>
              </a:rPr>
              <a:t>Assault / Intimidation Threat of Student</a:t>
            </a:r>
          </a:p>
          <a:p>
            <a:pPr marL="365771" indent="-365771" defTabSz="975390">
              <a:buFont typeface="Arial"/>
              <a:buChar char="•"/>
            </a:pPr>
            <a:r>
              <a:rPr lang="en-US" sz="2133" b="1" kern="1200">
                <a:solidFill>
                  <a:prstClr val="white"/>
                </a:solidFill>
                <a:latin typeface="Calibri" panose="020F0502020204030204"/>
                <a:ea typeface="+mn-ea"/>
                <a:cs typeface="Calibri"/>
              </a:rPr>
              <a:t>Weapons</a:t>
            </a:r>
          </a:p>
          <a:p>
            <a:pPr marL="365771" indent="-365771" defTabSz="975390">
              <a:buFont typeface="Arial"/>
              <a:buChar char="•"/>
            </a:pPr>
            <a:r>
              <a:rPr lang="en-US" sz="2133" b="1" kern="1200">
                <a:solidFill>
                  <a:prstClr val="white"/>
                </a:solidFill>
                <a:latin typeface="Calibri" panose="020F0502020204030204"/>
                <a:ea typeface="+mn-ea"/>
                <a:cs typeface="Calibri"/>
              </a:rPr>
              <a:t>Other Major Misconduct</a:t>
            </a:r>
          </a:p>
        </p:txBody>
      </p:sp>
    </p:spTree>
    <p:extLst>
      <p:ext uri="{BB962C8B-B14F-4D97-AF65-F5344CB8AC3E}">
        <p14:creationId xmlns:p14="http://schemas.microsoft.com/office/powerpoint/2010/main" val="421888319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E7DC355-09D7-DE9D-83BF-9E519B86521A}"/>
              </a:ext>
            </a:extLst>
          </p:cNvPr>
          <p:cNvPicPr>
            <a:picLocks noChangeAspect="1"/>
          </p:cNvPicPr>
          <p:nvPr/>
        </p:nvPicPr>
        <p:blipFill>
          <a:blip r:embed="rId2"/>
          <a:stretch>
            <a:fillRect/>
          </a:stretch>
        </p:blipFill>
        <p:spPr>
          <a:xfrm>
            <a:off x="0" y="0"/>
            <a:ext cx="13004800" cy="9753600"/>
          </a:xfrm>
          <a:prstGeom prst="rect">
            <a:avLst/>
          </a:prstGeom>
        </p:spPr>
      </p:pic>
    </p:spTree>
    <p:extLst>
      <p:ext uri="{BB962C8B-B14F-4D97-AF65-F5344CB8AC3E}">
        <p14:creationId xmlns:p14="http://schemas.microsoft.com/office/powerpoint/2010/main" val="328322530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4800" cy="9753600"/>
          </a:xfrm>
          <a:prstGeom prst="rect">
            <a:avLst/>
          </a:prstGeom>
          <a:solidFill>
            <a:srgbClr val="8554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8812" y="682752"/>
            <a:ext cx="11987175" cy="838809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C48F8C06-1E13-6DC9-587E-AC9A411981DC}"/>
              </a:ext>
            </a:extLst>
          </p:cNvPr>
          <p:cNvPicPr>
            <a:picLocks noChangeAspect="1"/>
          </p:cNvPicPr>
          <p:nvPr/>
        </p:nvPicPr>
        <p:blipFill>
          <a:blip r:embed="rId2"/>
          <a:stretch>
            <a:fillRect/>
          </a:stretch>
        </p:blipFill>
        <p:spPr>
          <a:xfrm>
            <a:off x="686364" y="1677981"/>
            <a:ext cx="11632071" cy="6397637"/>
          </a:xfrm>
          <a:prstGeom prst="rect">
            <a:avLst/>
          </a:prstGeom>
        </p:spPr>
      </p:pic>
    </p:spTree>
    <p:extLst>
      <p:ext uri="{BB962C8B-B14F-4D97-AF65-F5344CB8AC3E}">
        <p14:creationId xmlns:p14="http://schemas.microsoft.com/office/powerpoint/2010/main" val="46894096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58FB393-9F77-C889-3F33-5A14814E7150}"/>
              </a:ext>
            </a:extLst>
          </p:cNvPr>
          <p:cNvPicPr>
            <a:picLocks noChangeAspect="1"/>
          </p:cNvPicPr>
          <p:nvPr/>
        </p:nvPicPr>
        <p:blipFill>
          <a:blip r:embed="rId2"/>
          <a:stretch>
            <a:fillRect/>
          </a:stretch>
        </p:blipFill>
        <p:spPr>
          <a:xfrm>
            <a:off x="0" y="0"/>
            <a:ext cx="13004799" cy="9753600"/>
          </a:xfrm>
          <a:prstGeom prst="rect">
            <a:avLst/>
          </a:prstGeom>
        </p:spPr>
      </p:pic>
    </p:spTree>
    <p:extLst>
      <p:ext uri="{BB962C8B-B14F-4D97-AF65-F5344CB8AC3E}">
        <p14:creationId xmlns:p14="http://schemas.microsoft.com/office/powerpoint/2010/main" val="349692994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4EA8B61A-2886-413E-9007-E458CA20B0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219200"/>
            <a:ext cx="13004800" cy="7315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87695"/>
            <a:endParaRPr lang="en-US" sz="1920" kern="1200">
              <a:solidFill>
                <a:prstClr val="white"/>
              </a:solidFill>
              <a:latin typeface="Tw Cen MT" panose="020B0602020104020603"/>
            </a:endParaRPr>
          </a:p>
        </p:txBody>
      </p:sp>
      <p:pic>
        <p:nvPicPr>
          <p:cNvPr id="23" name="Picture 2">
            <a:extLst>
              <a:ext uri="{FF2B5EF4-FFF2-40B4-BE49-F238E27FC236}">
                <a16:creationId xmlns:a16="http://schemas.microsoft.com/office/drawing/2014/main" id="{EB577446-7045-4DE1-81C6-12CB1613B62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extLst>
              <a:ext uri="{28A0092B-C50C-407E-A947-70E740481C1C}">
                <a14:useLocalDpi xmlns:a14="http://schemas.microsoft.com/office/drawing/2010/main" val="0"/>
              </a:ext>
            </a:extLst>
          </a:blip>
          <a:srcRect/>
          <a:stretch>
            <a:fillRect/>
          </a:stretch>
        </p:blipFill>
        <p:spPr bwMode="auto">
          <a:xfrm>
            <a:off x="1" y="1219200"/>
            <a:ext cx="13004803" cy="731520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The best science jokes for kids">
            <a:extLst>
              <a:ext uri="{FF2B5EF4-FFF2-40B4-BE49-F238E27FC236}">
                <a16:creationId xmlns:a16="http://schemas.microsoft.com/office/drawing/2014/main" id="{5E07274B-CA89-2B88-800B-B4AF7382BA45}"/>
              </a:ext>
            </a:extLst>
          </p:cNvPr>
          <p:cNvPicPr>
            <a:picLocks noChangeAspect="1"/>
          </p:cNvPicPr>
          <p:nvPr/>
        </p:nvPicPr>
        <p:blipFill>
          <a:blip r:embed="rId4"/>
          <a:srcRect l="640" t="45729" r="-61" b="2333"/>
          <a:stretch/>
        </p:blipFill>
        <p:spPr>
          <a:xfrm>
            <a:off x="5524468" y="1219202"/>
            <a:ext cx="7494287" cy="3915105"/>
          </a:xfrm>
          <a:prstGeom prst="rect">
            <a:avLst/>
          </a:prstGeom>
        </p:spPr>
      </p:pic>
      <p:pic>
        <p:nvPicPr>
          <p:cNvPr id="4" name="Picture 3" descr="Science Education: Encourage to be Curious, Influence and Innovate - |  Beyond Exclamation">
            <a:extLst>
              <a:ext uri="{FF2B5EF4-FFF2-40B4-BE49-F238E27FC236}">
                <a16:creationId xmlns:a16="http://schemas.microsoft.com/office/drawing/2014/main" id="{0DE2C21B-BD6B-4CA1-145E-A0FC82DA64A7}"/>
              </a:ext>
            </a:extLst>
          </p:cNvPr>
          <p:cNvPicPr>
            <a:picLocks noChangeAspect="1"/>
          </p:cNvPicPr>
          <p:nvPr/>
        </p:nvPicPr>
        <p:blipFill>
          <a:blip r:embed="rId5"/>
          <a:srcRect t="4205" r="-1" b="22828"/>
          <a:stretch/>
        </p:blipFill>
        <p:spPr>
          <a:xfrm>
            <a:off x="5466827" y="4876799"/>
            <a:ext cx="7537970" cy="3657600"/>
          </a:xfrm>
          <a:prstGeom prst="rect">
            <a:avLst/>
          </a:prstGeom>
        </p:spPr>
      </p:pic>
      <p:cxnSp>
        <p:nvCxnSpPr>
          <p:cNvPr id="25" name="Straight Connector 24">
            <a:extLst>
              <a:ext uri="{FF2B5EF4-FFF2-40B4-BE49-F238E27FC236}">
                <a16:creationId xmlns:a16="http://schemas.microsoft.com/office/drawing/2014/main" id="{D2385C2C-5D27-43F7-841B-394D345A7CB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505928" y="4881314"/>
            <a:ext cx="7456919" cy="0"/>
          </a:xfrm>
          <a:prstGeom prst="line">
            <a:avLst/>
          </a:prstGeom>
          <a:ln w="82550" cap="sq">
            <a:solidFill>
              <a:srgbClr val="D9D9D9"/>
            </a:solidFill>
            <a:miter lim="800000"/>
          </a:ln>
          <a:scene3d>
            <a:camera prst="orthographicFront"/>
            <a:lightRig rig="threePt" dir="t">
              <a:rot lat="0" lon="0" rev="2700000"/>
            </a:lightRig>
          </a:scene3d>
          <a:sp3d contourW="6350">
            <a:bevelT h="38100"/>
            <a:contourClr>
              <a:srgbClr val="BFBFBF"/>
            </a:contourClr>
          </a:sp3d>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5655637A-121A-4284-80AA-048EE374EB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9194" y="1219198"/>
            <a:ext cx="86734" cy="7315202"/>
          </a:xfrm>
          <a:prstGeom prst="rect">
            <a:avLst/>
          </a:prstGeom>
          <a:gradFill flip="none" rotWithShape="1">
            <a:gsLst>
              <a:gs pos="84000">
                <a:srgbClr val="B5B5B5"/>
              </a:gs>
              <a:gs pos="60159">
                <a:srgbClr val="D5D5D5"/>
              </a:gs>
              <a:gs pos="50447">
                <a:srgbClr val="E6E6E6"/>
              </a:gs>
              <a:gs pos="44260">
                <a:srgbClr val="D5D5D5"/>
              </a:gs>
              <a:gs pos="15928">
                <a:srgbClr val="B5B5B5"/>
              </a:gs>
              <a:gs pos="7000">
                <a:srgbClr val="8A8A8A"/>
              </a:gs>
              <a:gs pos="0">
                <a:srgbClr val="BBBBBB"/>
              </a:gs>
              <a:gs pos="93000">
                <a:srgbClr val="8A8A8A"/>
              </a:gs>
              <a:gs pos="100000">
                <a:srgbClr val="BBBBB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87695"/>
            <a:endParaRPr lang="en-US" sz="1920" kern="1200">
              <a:solidFill>
                <a:prstClr val="white"/>
              </a:solidFill>
              <a:latin typeface="Tw Cen MT" panose="020B0602020104020603"/>
            </a:endParaRPr>
          </a:p>
        </p:txBody>
      </p:sp>
      <p:pic>
        <p:nvPicPr>
          <p:cNvPr id="29" name="Picture 28">
            <a:extLst>
              <a:ext uri="{FF2B5EF4-FFF2-40B4-BE49-F238E27FC236}">
                <a16:creationId xmlns:a16="http://schemas.microsoft.com/office/drawing/2014/main" id="{781F856E-AF2A-4099-A8E0-432745BEC99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6">
            <a:extLst>
              <a:ext uri="{28A0092B-C50C-407E-A947-70E740481C1C}">
                <a14:useLocalDpi xmlns:a14="http://schemas.microsoft.com/office/drawing/2010/main" val="0"/>
              </a:ext>
            </a:extLst>
          </a:blip>
          <a:stretch>
            <a:fillRect/>
          </a:stretch>
        </p:blipFill>
        <p:spPr>
          <a:xfrm>
            <a:off x="0" y="1219200"/>
            <a:ext cx="13004800" cy="7315200"/>
          </a:xfrm>
          <a:prstGeom prst="rect">
            <a:avLst/>
          </a:prstGeom>
        </p:spPr>
      </p:pic>
      <p:sp>
        <p:nvSpPr>
          <p:cNvPr id="2" name="Title 1">
            <a:extLst>
              <a:ext uri="{FF2B5EF4-FFF2-40B4-BE49-F238E27FC236}">
                <a16:creationId xmlns:a16="http://schemas.microsoft.com/office/drawing/2014/main" id="{6BE7596B-F237-47DD-989E-9D8B0B49B4BB}"/>
              </a:ext>
            </a:extLst>
          </p:cNvPr>
          <p:cNvSpPr>
            <a:spLocks noGrp="1"/>
          </p:cNvSpPr>
          <p:nvPr>
            <p:ph type="ctrTitle"/>
          </p:nvPr>
        </p:nvSpPr>
        <p:spPr>
          <a:xfrm>
            <a:off x="-2598" y="1222666"/>
            <a:ext cx="5519281" cy="7307322"/>
          </a:xfrm>
        </p:spPr>
        <p:style>
          <a:lnRef idx="1">
            <a:schemeClr val="accent6"/>
          </a:lnRef>
          <a:fillRef idx="2">
            <a:schemeClr val="accent6"/>
          </a:fillRef>
          <a:effectRef idx="1">
            <a:schemeClr val="accent6"/>
          </a:effectRef>
          <a:fontRef idx="minor">
            <a:schemeClr val="dk1"/>
          </a:fontRef>
        </p:style>
        <p:txBody>
          <a:bodyPr vert="horz" lIns="97536" tIns="48768" rIns="97536" bIns="48768" rtlCol="0" anchor="b">
            <a:noAutofit/>
          </a:bodyPr>
          <a:lstStyle/>
          <a:p>
            <a:r>
              <a:rPr lang="en-US" sz="5760"/>
              <a:t>8th grade Science Review sessions</a:t>
            </a:r>
            <a:br>
              <a:rPr lang="en-US" sz="5760"/>
            </a:br>
            <a:r>
              <a:rPr lang="en-US" sz="5760">
                <a:solidFill>
                  <a:srgbClr val="00B050"/>
                </a:solidFill>
              </a:rPr>
              <a:t>Room 241</a:t>
            </a:r>
            <a:br>
              <a:rPr lang="en-US" sz="2560">
                <a:solidFill>
                  <a:schemeClr val="bg2">
                    <a:lumMod val="49000"/>
                  </a:schemeClr>
                </a:solidFill>
              </a:rPr>
            </a:br>
            <a:br>
              <a:rPr lang="en-US" sz="2560"/>
            </a:br>
            <a:r>
              <a:rPr lang="en-US" sz="2560">
                <a:latin typeface="Arial"/>
                <a:cs typeface="Arial"/>
              </a:rPr>
              <a:t>Monday 4/14 4 to 5:30 pm Wednesday 4/16 4 to 5:30 pm</a:t>
            </a:r>
            <a:endParaRPr lang="en-US" sz="2560"/>
          </a:p>
          <a:p>
            <a:r>
              <a:rPr lang="en-US" sz="2560">
                <a:latin typeface="Arial"/>
                <a:cs typeface="Arial"/>
              </a:rPr>
              <a:t>Wednesday 4/23 2-3:30 pm</a:t>
            </a:r>
            <a:endParaRPr lang="en-US" sz="2560"/>
          </a:p>
          <a:p>
            <a:r>
              <a:rPr lang="en-US" sz="2560">
                <a:latin typeface="Arial"/>
                <a:cs typeface="Arial"/>
              </a:rPr>
              <a:t>Saturday 4/26 9:30-12:00 pm</a:t>
            </a:r>
            <a:endParaRPr lang="en-US" sz="2560"/>
          </a:p>
          <a:p>
            <a:r>
              <a:rPr lang="en-US" sz="2560">
                <a:latin typeface="Arial"/>
                <a:cs typeface="Arial"/>
              </a:rPr>
              <a:t>Monday 4/28  4 to 5:30 pm</a:t>
            </a:r>
            <a:endParaRPr lang="en-US" sz="2560"/>
          </a:p>
          <a:p>
            <a:r>
              <a:rPr lang="en-US" sz="2560">
                <a:latin typeface="Arial"/>
                <a:cs typeface="Arial"/>
              </a:rPr>
              <a:t>Wednesday 4/30    4 to 5:30 pm</a:t>
            </a:r>
            <a:endParaRPr lang="en-US" sz="2560"/>
          </a:p>
          <a:p>
            <a:r>
              <a:rPr lang="en-US" sz="2560">
                <a:latin typeface="Arial"/>
                <a:cs typeface="Arial"/>
              </a:rPr>
              <a:t>Saturday 5/3   9:30-12:00 pm</a:t>
            </a:r>
            <a:endParaRPr lang="en-US" sz="2560"/>
          </a:p>
          <a:p>
            <a:r>
              <a:rPr lang="en-US" sz="2560">
                <a:latin typeface="Arial"/>
                <a:cs typeface="Arial"/>
              </a:rPr>
              <a:t>Wednesday 5/7    4 to 5:30 pm</a:t>
            </a:r>
            <a:endParaRPr lang="en-US" sz="2560"/>
          </a:p>
          <a:p>
            <a:r>
              <a:rPr lang="en-US" sz="2560">
                <a:latin typeface="Arial"/>
                <a:cs typeface="Arial"/>
              </a:rPr>
              <a:t>Saturday 5/10   9:30-12:00 pm</a:t>
            </a:r>
            <a:endParaRPr lang="en-US" sz="2560"/>
          </a:p>
        </p:txBody>
      </p:sp>
    </p:spTree>
    <p:extLst>
      <p:ext uri="{BB962C8B-B14F-4D97-AF65-F5344CB8AC3E}">
        <p14:creationId xmlns:p14="http://schemas.microsoft.com/office/powerpoint/2010/main" val="26420228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E53EA87-1B35-49D8-04A0-03B89BC71E3F}"/>
              </a:ext>
            </a:extLst>
          </p:cNvPr>
          <p:cNvPicPr>
            <a:picLocks noChangeAspect="1"/>
          </p:cNvPicPr>
          <p:nvPr/>
        </p:nvPicPr>
        <p:blipFill>
          <a:blip r:embed="rId2"/>
          <a:stretch>
            <a:fillRect/>
          </a:stretch>
        </p:blipFill>
        <p:spPr>
          <a:xfrm>
            <a:off x="0" y="0"/>
            <a:ext cx="13004800" cy="9753599"/>
          </a:xfrm>
          <a:prstGeom prst="rect">
            <a:avLst/>
          </a:prstGeom>
        </p:spPr>
      </p:pic>
    </p:spTree>
    <p:extLst>
      <p:ext uri="{BB962C8B-B14F-4D97-AF65-F5344CB8AC3E}">
        <p14:creationId xmlns:p14="http://schemas.microsoft.com/office/powerpoint/2010/main" val="281303349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6EDFA"/>
        </a:solidFill>
        <a:effectLst/>
      </p:bgPr>
    </p:bg>
    <p:spTree>
      <p:nvGrpSpPr>
        <p:cNvPr id="1" name=""/>
        <p:cNvGrpSpPr/>
        <p:nvPr/>
      </p:nvGrpSpPr>
      <p:grpSpPr>
        <a:xfrm>
          <a:off x="0" y="0"/>
          <a:ext cx="0" cy="0"/>
          <a:chOff x="0" y="0"/>
          <a:chExt cx="0" cy="0"/>
        </a:xfrm>
      </p:grpSpPr>
      <p:grpSp>
        <p:nvGrpSpPr>
          <p:cNvPr id="2" name="Group 2"/>
          <p:cNvGrpSpPr/>
          <p:nvPr/>
        </p:nvGrpSpPr>
        <p:grpSpPr>
          <a:xfrm>
            <a:off x="1664169" y="2763171"/>
            <a:ext cx="9676464" cy="4227260"/>
            <a:chOff x="0" y="0"/>
            <a:chExt cx="3583875" cy="1565652"/>
          </a:xfrm>
        </p:grpSpPr>
        <p:sp>
          <p:nvSpPr>
            <p:cNvPr id="3" name="Freeform 3"/>
            <p:cNvSpPr/>
            <p:nvPr/>
          </p:nvSpPr>
          <p:spPr>
            <a:xfrm>
              <a:off x="0" y="0"/>
              <a:ext cx="3583875" cy="1565652"/>
            </a:xfrm>
            <a:custGeom>
              <a:avLst/>
              <a:gdLst/>
              <a:ahLst/>
              <a:cxnLst/>
              <a:rect l="l" t="t" r="r" b="b"/>
              <a:pathLst>
                <a:path w="3583875" h="1565652">
                  <a:moveTo>
                    <a:pt x="0" y="0"/>
                  </a:moveTo>
                  <a:lnTo>
                    <a:pt x="3583875" y="0"/>
                  </a:lnTo>
                  <a:lnTo>
                    <a:pt x="3583875" y="1565652"/>
                  </a:lnTo>
                  <a:lnTo>
                    <a:pt x="0" y="1565652"/>
                  </a:lnTo>
                  <a:close/>
                </a:path>
              </a:pathLst>
            </a:custGeom>
            <a:solidFill>
              <a:srgbClr val="FFFFFF"/>
            </a:solidFill>
          </p:spPr>
          <p:txBody>
            <a:bodyPr/>
            <a:lstStyle/>
            <a:p>
              <a:pPr defTabSz="650230"/>
              <a:endParaRPr lang="en-US" sz="1280" kern="1200">
                <a:solidFill>
                  <a:prstClr val="black"/>
                </a:solidFill>
                <a:latin typeface="Calibri"/>
                <a:ea typeface="+mn-ea"/>
                <a:cs typeface="+mn-cs"/>
              </a:endParaRPr>
            </a:p>
          </p:txBody>
        </p:sp>
        <p:sp>
          <p:nvSpPr>
            <p:cNvPr id="4" name="TextBox 4"/>
            <p:cNvSpPr txBox="1"/>
            <p:nvPr/>
          </p:nvSpPr>
          <p:spPr>
            <a:xfrm>
              <a:off x="0" y="-28575"/>
              <a:ext cx="3583875" cy="1594227"/>
            </a:xfrm>
            <a:prstGeom prst="rect">
              <a:avLst/>
            </a:prstGeom>
          </p:spPr>
          <p:txBody>
            <a:bodyPr lIns="36124" tIns="36124" rIns="36124" bIns="36124" rtlCol="0" anchor="ctr"/>
            <a:lstStyle/>
            <a:p>
              <a:pPr algn="ctr" defTabSz="650230">
                <a:lnSpc>
                  <a:spcPts val="1394"/>
                </a:lnSpc>
              </a:pPr>
              <a:endParaRPr sz="1280" kern="1200">
                <a:solidFill>
                  <a:prstClr val="black"/>
                </a:solidFill>
                <a:latin typeface="Calibri"/>
                <a:ea typeface="+mn-ea"/>
                <a:cs typeface="+mn-cs"/>
              </a:endParaRPr>
            </a:p>
          </p:txBody>
        </p:sp>
      </p:grpSp>
      <p:sp>
        <p:nvSpPr>
          <p:cNvPr id="5" name="Freeform 5"/>
          <p:cNvSpPr/>
          <p:nvPr/>
        </p:nvSpPr>
        <p:spPr>
          <a:xfrm rot="-1436891">
            <a:off x="-40763" y="5809766"/>
            <a:ext cx="2963354" cy="2592934"/>
          </a:xfrm>
          <a:custGeom>
            <a:avLst/>
            <a:gdLst/>
            <a:ahLst/>
            <a:cxnLst/>
            <a:rect l="l" t="t" r="r" b="b"/>
            <a:pathLst>
              <a:path w="4167216" h="3646314">
                <a:moveTo>
                  <a:pt x="0" y="0"/>
                </a:moveTo>
                <a:lnTo>
                  <a:pt x="4167216" y="0"/>
                </a:lnTo>
                <a:lnTo>
                  <a:pt x="4167216" y="3646314"/>
                </a:lnTo>
                <a:lnTo>
                  <a:pt x="0" y="364631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50230"/>
            <a:endParaRPr lang="en-US" sz="1280" kern="1200">
              <a:solidFill>
                <a:prstClr val="black"/>
              </a:solidFill>
              <a:latin typeface="Calibri"/>
              <a:ea typeface="+mn-ea"/>
              <a:cs typeface="+mn-cs"/>
            </a:endParaRPr>
          </a:p>
        </p:txBody>
      </p:sp>
      <p:sp>
        <p:nvSpPr>
          <p:cNvPr id="6" name="Freeform 6"/>
          <p:cNvSpPr/>
          <p:nvPr/>
        </p:nvSpPr>
        <p:spPr>
          <a:xfrm rot="1952308">
            <a:off x="10041867" y="1569793"/>
            <a:ext cx="3139644" cy="2248770"/>
          </a:xfrm>
          <a:custGeom>
            <a:avLst/>
            <a:gdLst/>
            <a:ahLst/>
            <a:cxnLst/>
            <a:rect l="l" t="t" r="r" b="b"/>
            <a:pathLst>
              <a:path w="4415125" h="3162333">
                <a:moveTo>
                  <a:pt x="0" y="0"/>
                </a:moveTo>
                <a:lnTo>
                  <a:pt x="4415125" y="0"/>
                </a:lnTo>
                <a:lnTo>
                  <a:pt x="4415125" y="3162333"/>
                </a:lnTo>
                <a:lnTo>
                  <a:pt x="0" y="316233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50230"/>
            <a:endParaRPr lang="en-US" sz="1280" kern="1200">
              <a:solidFill>
                <a:prstClr val="black"/>
              </a:solidFill>
              <a:latin typeface="Calibri"/>
              <a:ea typeface="+mn-ea"/>
              <a:cs typeface="+mn-cs"/>
            </a:endParaRPr>
          </a:p>
        </p:txBody>
      </p:sp>
      <p:sp>
        <p:nvSpPr>
          <p:cNvPr id="7" name="Freeform 7"/>
          <p:cNvSpPr/>
          <p:nvPr/>
        </p:nvSpPr>
        <p:spPr>
          <a:xfrm>
            <a:off x="-219703" y="1061075"/>
            <a:ext cx="3162570" cy="2650809"/>
          </a:xfrm>
          <a:custGeom>
            <a:avLst/>
            <a:gdLst/>
            <a:ahLst/>
            <a:cxnLst/>
            <a:rect l="l" t="t" r="r" b="b"/>
            <a:pathLst>
              <a:path w="4447364" h="3727700">
                <a:moveTo>
                  <a:pt x="0" y="0"/>
                </a:moveTo>
                <a:lnTo>
                  <a:pt x="4447364" y="0"/>
                </a:lnTo>
                <a:lnTo>
                  <a:pt x="4447364" y="3727699"/>
                </a:lnTo>
                <a:lnTo>
                  <a:pt x="0" y="372769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50230"/>
            <a:endParaRPr lang="en-US" sz="1280" kern="1200">
              <a:solidFill>
                <a:prstClr val="black"/>
              </a:solidFill>
              <a:latin typeface="Calibri"/>
              <a:ea typeface="+mn-ea"/>
              <a:cs typeface="+mn-cs"/>
            </a:endParaRPr>
          </a:p>
        </p:txBody>
      </p:sp>
      <p:sp>
        <p:nvSpPr>
          <p:cNvPr id="8" name="Freeform 8"/>
          <p:cNvSpPr/>
          <p:nvPr/>
        </p:nvSpPr>
        <p:spPr>
          <a:xfrm>
            <a:off x="11013939" y="5711378"/>
            <a:ext cx="2970354" cy="3320518"/>
          </a:xfrm>
          <a:custGeom>
            <a:avLst/>
            <a:gdLst/>
            <a:ahLst/>
            <a:cxnLst/>
            <a:rect l="l" t="t" r="r" b="b"/>
            <a:pathLst>
              <a:path w="4177060" h="4669478">
                <a:moveTo>
                  <a:pt x="0" y="0"/>
                </a:moveTo>
                <a:lnTo>
                  <a:pt x="4177060" y="0"/>
                </a:lnTo>
                <a:lnTo>
                  <a:pt x="4177060" y="4669478"/>
                </a:lnTo>
                <a:lnTo>
                  <a:pt x="0" y="466947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50230"/>
            <a:endParaRPr lang="en-US" sz="1280" kern="1200">
              <a:solidFill>
                <a:prstClr val="black"/>
              </a:solidFill>
              <a:latin typeface="Calibri"/>
              <a:ea typeface="+mn-ea"/>
              <a:cs typeface="+mn-cs"/>
            </a:endParaRPr>
          </a:p>
        </p:txBody>
      </p:sp>
      <p:sp>
        <p:nvSpPr>
          <p:cNvPr id="9" name="Freeform 9"/>
          <p:cNvSpPr/>
          <p:nvPr/>
        </p:nvSpPr>
        <p:spPr>
          <a:xfrm>
            <a:off x="5146816" y="809981"/>
            <a:ext cx="2499976" cy="1768164"/>
          </a:xfrm>
          <a:custGeom>
            <a:avLst/>
            <a:gdLst/>
            <a:ahLst/>
            <a:cxnLst/>
            <a:rect l="l" t="t" r="r" b="b"/>
            <a:pathLst>
              <a:path w="3515591" h="2486481">
                <a:moveTo>
                  <a:pt x="0" y="0"/>
                </a:moveTo>
                <a:lnTo>
                  <a:pt x="3515590" y="0"/>
                </a:lnTo>
                <a:lnTo>
                  <a:pt x="3515590" y="2486482"/>
                </a:lnTo>
                <a:lnTo>
                  <a:pt x="0" y="248648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650230"/>
            <a:endParaRPr lang="en-US" sz="1280" kern="1200">
              <a:solidFill>
                <a:prstClr val="black"/>
              </a:solidFill>
              <a:latin typeface="Calibri"/>
              <a:ea typeface="+mn-ea"/>
              <a:cs typeface="+mn-cs"/>
            </a:endParaRPr>
          </a:p>
        </p:txBody>
      </p:sp>
      <p:pic>
        <p:nvPicPr>
          <p:cNvPr id="10" name="Picture 10"/>
          <p:cNvPicPr>
            <a:picLocks noChangeAspect="1"/>
          </p:cNvPicPr>
          <p:nvPr/>
        </p:nvPicPr>
        <p:blipFill>
          <a:blip r:embed="rId12"/>
          <a:stretch>
            <a:fillRect/>
          </a:stretch>
        </p:blipFill>
        <p:spPr>
          <a:xfrm>
            <a:off x="5191180" y="3873462"/>
            <a:ext cx="2622441" cy="2622441"/>
          </a:xfrm>
          <a:prstGeom prst="rect">
            <a:avLst/>
          </a:prstGeom>
        </p:spPr>
      </p:pic>
      <p:sp>
        <p:nvSpPr>
          <p:cNvPr id="11" name="Freeform 11"/>
          <p:cNvSpPr/>
          <p:nvPr/>
        </p:nvSpPr>
        <p:spPr>
          <a:xfrm rot="4174176">
            <a:off x="7586974" y="5920770"/>
            <a:ext cx="800385" cy="1238507"/>
          </a:xfrm>
          <a:custGeom>
            <a:avLst/>
            <a:gdLst/>
            <a:ahLst/>
            <a:cxnLst/>
            <a:rect l="l" t="t" r="r" b="b"/>
            <a:pathLst>
              <a:path w="1125541" h="1741650">
                <a:moveTo>
                  <a:pt x="0" y="0"/>
                </a:moveTo>
                <a:lnTo>
                  <a:pt x="1125541" y="0"/>
                </a:lnTo>
                <a:lnTo>
                  <a:pt x="1125541" y="1741650"/>
                </a:lnTo>
                <a:lnTo>
                  <a:pt x="0" y="174165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defTabSz="650230"/>
            <a:endParaRPr lang="en-US" sz="1280" kern="1200">
              <a:solidFill>
                <a:prstClr val="black"/>
              </a:solidFill>
              <a:latin typeface="Calibri"/>
              <a:ea typeface="+mn-ea"/>
              <a:cs typeface="+mn-cs"/>
            </a:endParaRPr>
          </a:p>
        </p:txBody>
      </p:sp>
      <p:sp>
        <p:nvSpPr>
          <p:cNvPr id="12" name="TextBox 12"/>
          <p:cNvSpPr txBox="1"/>
          <p:nvPr/>
        </p:nvSpPr>
        <p:spPr>
          <a:xfrm>
            <a:off x="7987167" y="4207335"/>
            <a:ext cx="3026773" cy="1465273"/>
          </a:xfrm>
          <a:prstGeom prst="rect">
            <a:avLst/>
          </a:prstGeom>
        </p:spPr>
        <p:txBody>
          <a:bodyPr lIns="0" tIns="0" rIns="0" bIns="0" rtlCol="0" anchor="t">
            <a:spAutoFit/>
          </a:bodyPr>
          <a:lstStyle/>
          <a:p>
            <a:pPr algn="ctr" defTabSz="650230">
              <a:lnSpc>
                <a:spcPts val="3878"/>
              </a:lnSpc>
            </a:pPr>
            <a:r>
              <a:rPr lang="en-US" sz="3078" kern="1200">
                <a:latin typeface="TAN Headline"/>
                <a:ea typeface="TAN Headline"/>
                <a:cs typeface="TAN Headline"/>
                <a:sym typeface="TAN Headline"/>
              </a:rPr>
              <a:t>Scan to vote on what movie we should play!</a:t>
            </a:r>
          </a:p>
        </p:txBody>
      </p:sp>
      <p:sp>
        <p:nvSpPr>
          <p:cNvPr id="13" name="TextBox 13"/>
          <p:cNvSpPr txBox="1"/>
          <p:nvPr/>
        </p:nvSpPr>
        <p:spPr>
          <a:xfrm>
            <a:off x="2833352" y="3077184"/>
            <a:ext cx="7338097" cy="463653"/>
          </a:xfrm>
          <a:prstGeom prst="rect">
            <a:avLst/>
          </a:prstGeom>
        </p:spPr>
        <p:txBody>
          <a:bodyPr lIns="0" tIns="0" rIns="0" bIns="0" rtlCol="0" anchor="t">
            <a:spAutoFit/>
          </a:bodyPr>
          <a:lstStyle/>
          <a:p>
            <a:pPr algn="ctr" defTabSz="650230">
              <a:lnSpc>
                <a:spcPts val="3943"/>
              </a:lnSpc>
            </a:pPr>
            <a:r>
              <a:rPr lang="en-US" sz="3033" kern="1200">
                <a:latin typeface="TAN Headline"/>
                <a:ea typeface="TAN Headline"/>
                <a:cs typeface="TAN Headline"/>
                <a:sym typeface="TAN Headline"/>
              </a:rPr>
              <a:t>NEHS is hosting a movie night!</a:t>
            </a:r>
          </a:p>
        </p:txBody>
      </p:sp>
      <p:sp>
        <p:nvSpPr>
          <p:cNvPr id="14" name="TextBox 14"/>
          <p:cNvSpPr txBox="1"/>
          <p:nvPr/>
        </p:nvSpPr>
        <p:spPr>
          <a:xfrm>
            <a:off x="2191609" y="4404380"/>
            <a:ext cx="3218107" cy="1578253"/>
          </a:xfrm>
          <a:prstGeom prst="rect">
            <a:avLst/>
          </a:prstGeom>
        </p:spPr>
        <p:txBody>
          <a:bodyPr lIns="0" tIns="0" rIns="0" bIns="0" rtlCol="0" anchor="t">
            <a:spAutoFit/>
          </a:bodyPr>
          <a:lstStyle/>
          <a:p>
            <a:pPr algn="ctr" defTabSz="650230">
              <a:lnSpc>
                <a:spcPts val="2467"/>
              </a:lnSpc>
            </a:pPr>
            <a:r>
              <a:rPr lang="en-US" sz="1897" kern="1200">
                <a:latin typeface="Antic Bold"/>
                <a:ea typeface="Antic Bold"/>
                <a:cs typeface="Antic Bold"/>
                <a:sym typeface="Antic Bold"/>
              </a:rPr>
              <a:t>When: April 11th, 6-9 PM in the gym.</a:t>
            </a:r>
          </a:p>
          <a:p>
            <a:pPr algn="ctr" defTabSz="650230">
              <a:lnSpc>
                <a:spcPts val="2467"/>
              </a:lnSpc>
            </a:pPr>
            <a:endParaRPr lang="en-US" sz="1897" kern="1200">
              <a:latin typeface="Antic Bold"/>
              <a:ea typeface="Antic Bold"/>
              <a:cs typeface="Antic Bold"/>
              <a:sym typeface="Antic Bold"/>
            </a:endParaRPr>
          </a:p>
          <a:p>
            <a:pPr algn="ctr" defTabSz="650230">
              <a:lnSpc>
                <a:spcPts val="2467"/>
              </a:lnSpc>
            </a:pPr>
            <a:r>
              <a:rPr lang="en-US" sz="1897" kern="1200">
                <a:latin typeface="Antic Bold"/>
                <a:ea typeface="Antic Bold"/>
                <a:cs typeface="Antic Bold"/>
                <a:sym typeface="Antic Bold"/>
              </a:rPr>
              <a:t>Tickets: 9 dollars</a:t>
            </a:r>
          </a:p>
          <a:p>
            <a:pPr algn="ctr" defTabSz="650230">
              <a:lnSpc>
                <a:spcPts val="2467"/>
              </a:lnSpc>
            </a:pPr>
            <a:r>
              <a:rPr lang="en-US" sz="1897" kern="1200">
                <a:latin typeface="Antic Bold"/>
                <a:ea typeface="Antic Bold"/>
                <a:cs typeface="Antic Bold"/>
                <a:sym typeface="Antic Bold"/>
              </a:rPr>
              <a:t>Includes popcorn and a drink.</a:t>
            </a:r>
          </a:p>
        </p:txBody>
      </p:sp>
      <p:sp>
        <p:nvSpPr>
          <p:cNvPr id="15" name="AutoShape 15"/>
          <p:cNvSpPr/>
          <p:nvPr/>
        </p:nvSpPr>
        <p:spPr>
          <a:xfrm>
            <a:off x="4194048" y="3901941"/>
            <a:ext cx="4616704" cy="0"/>
          </a:xfrm>
          <a:prstGeom prst="line">
            <a:avLst/>
          </a:prstGeom>
          <a:ln w="38100" cap="flat">
            <a:solidFill>
              <a:srgbClr val="000000"/>
            </a:solidFill>
            <a:prstDash val="solid"/>
            <a:headEnd type="diamond" w="lg" len="lg"/>
            <a:tailEnd type="diamond" w="lg" len="lg"/>
          </a:ln>
        </p:spPr>
        <p:txBody>
          <a:bodyPr/>
          <a:lstStyle/>
          <a:p>
            <a:pPr defTabSz="650230"/>
            <a:endParaRPr lang="en-US" sz="1280" kern="1200">
              <a:solidFill>
                <a:prstClr val="black"/>
              </a:solidFill>
              <a:latin typeface="Calibri"/>
              <a:ea typeface="+mn-ea"/>
              <a:cs typeface="+mn-cs"/>
            </a:endParaRPr>
          </a:p>
        </p:txBody>
      </p:sp>
      <p:sp>
        <p:nvSpPr>
          <p:cNvPr id="16" name="TextBox 16"/>
          <p:cNvSpPr txBox="1"/>
          <p:nvPr/>
        </p:nvSpPr>
        <p:spPr>
          <a:xfrm>
            <a:off x="2686652" y="7079140"/>
            <a:ext cx="7420304" cy="1287532"/>
          </a:xfrm>
          <a:prstGeom prst="rect">
            <a:avLst/>
          </a:prstGeom>
        </p:spPr>
        <p:txBody>
          <a:bodyPr lIns="0" tIns="0" rIns="0" bIns="0" rtlCol="0" anchor="t">
            <a:spAutoFit/>
          </a:bodyPr>
          <a:lstStyle/>
          <a:p>
            <a:pPr algn="ctr" defTabSz="650230">
              <a:lnSpc>
                <a:spcPts val="5202"/>
              </a:lnSpc>
            </a:pPr>
            <a:r>
              <a:rPr lang="en-US" sz="4128" kern="1200">
                <a:latin typeface="TAN Headline"/>
                <a:ea typeface="TAN Headline"/>
                <a:cs typeface="TAN Headline"/>
                <a:sym typeface="TAN Headline"/>
              </a:rPr>
              <a:t>MORE INFORMATION COMING SOON!</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C711D-FDC6-D498-19AE-17656E1703FB}"/>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3082B94B-78DF-B951-F24C-0A35F9AA5D65}"/>
              </a:ext>
            </a:extLst>
          </p:cNvPr>
          <p:cNvSpPr>
            <a:spLocks noGrp="1"/>
          </p:cNvSpPr>
          <p:nvPr>
            <p:ph type="subTitle" idx="1"/>
          </p:nvPr>
        </p:nvSpPr>
        <p:spPr/>
        <p:txBody>
          <a:bodyPr/>
          <a:lstStyle/>
          <a:p>
            <a:endParaRPr lang="en-US"/>
          </a:p>
        </p:txBody>
      </p:sp>
      <p:pic>
        <p:nvPicPr>
          <p:cNvPr id="5" name="Picture 4" descr="A poster for a club&#10;&#10;AI-generated content may be incorrect.">
            <a:extLst>
              <a:ext uri="{FF2B5EF4-FFF2-40B4-BE49-F238E27FC236}">
                <a16:creationId xmlns:a16="http://schemas.microsoft.com/office/drawing/2014/main" id="{6A00ED34-5B1C-2CE9-E38F-BD067AB786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25600" y="1219200"/>
            <a:ext cx="9753600" cy="8176422"/>
          </a:xfrm>
          <a:prstGeom prst="rect">
            <a:avLst/>
          </a:prstGeom>
          <a:solidFill>
            <a:schemeClr val="accent5"/>
          </a:solidFill>
        </p:spPr>
      </p:pic>
    </p:spTree>
    <p:extLst>
      <p:ext uri="{BB962C8B-B14F-4D97-AF65-F5344CB8AC3E}">
        <p14:creationId xmlns:p14="http://schemas.microsoft.com/office/powerpoint/2010/main" val="62270037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009FF01-3103-8456-0C8D-D25BBBB73F84}"/>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964CBE2-084A-47DF-A704-CF5F6217B5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219200"/>
            <a:ext cx="13004800" cy="73152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prstClr val="white"/>
              </a:solidFill>
              <a:latin typeface="Calibri" panose="020F0502020204030204"/>
            </a:endParaRPr>
          </a:p>
        </p:txBody>
      </p:sp>
      <p:sp>
        <p:nvSpPr>
          <p:cNvPr id="4" name="TextBox 3">
            <a:extLst>
              <a:ext uri="{FF2B5EF4-FFF2-40B4-BE49-F238E27FC236}">
                <a16:creationId xmlns:a16="http://schemas.microsoft.com/office/drawing/2014/main" id="{6F1DE1DE-82A5-3DCB-63BD-460DBAEC1686}"/>
              </a:ext>
            </a:extLst>
          </p:cNvPr>
          <p:cNvSpPr txBox="1"/>
          <p:nvPr/>
        </p:nvSpPr>
        <p:spPr>
          <a:xfrm>
            <a:off x="-2" y="2113522"/>
            <a:ext cx="6502399" cy="1208177"/>
          </a:xfrm>
          <a:prstGeom prst="rect">
            <a:avLst/>
          </a:prstGeom>
        </p:spPr>
        <p:txBody>
          <a:bodyPr vert="horz" lIns="97536" tIns="48768" rIns="97536" bIns="48768" rtlCol="0" anchor="b">
            <a:normAutofit/>
          </a:bodyPr>
          <a:lstStyle/>
          <a:p>
            <a:pPr algn="ctr" defTabSz="975390">
              <a:lnSpc>
                <a:spcPct val="90000"/>
              </a:lnSpc>
              <a:spcBef>
                <a:spcPct val="0"/>
              </a:spcBef>
              <a:spcAft>
                <a:spcPts val="640"/>
              </a:spcAft>
            </a:pPr>
            <a:r>
              <a:rPr lang="en-US" sz="7680" b="1" kern="1200">
                <a:solidFill>
                  <a:prstClr val="white"/>
                </a:solidFill>
                <a:latin typeface="Algerian" panose="04020705040A02060702" pitchFamily="82" charset="0"/>
                <a:ea typeface="+mn-ea"/>
                <a:cs typeface="+mn-cs"/>
              </a:rPr>
              <a:t>D&amp;D Club</a:t>
            </a:r>
          </a:p>
        </p:txBody>
      </p:sp>
      <p:sp>
        <p:nvSpPr>
          <p:cNvPr id="3" name="Subtitle 2">
            <a:extLst>
              <a:ext uri="{FF2B5EF4-FFF2-40B4-BE49-F238E27FC236}">
                <a16:creationId xmlns:a16="http://schemas.microsoft.com/office/drawing/2014/main" id="{AD2AAB1E-F0E4-8497-35FC-C35CF3D912BA}"/>
              </a:ext>
            </a:extLst>
          </p:cNvPr>
          <p:cNvSpPr>
            <a:spLocks noGrp="1"/>
          </p:cNvSpPr>
          <p:nvPr>
            <p:ph type="subTitle" idx="1"/>
          </p:nvPr>
        </p:nvSpPr>
        <p:spPr>
          <a:xfrm>
            <a:off x="-1" y="4030465"/>
            <a:ext cx="6502398" cy="1208177"/>
          </a:xfrm>
        </p:spPr>
        <p:txBody>
          <a:bodyPr vert="horz" lIns="97536" tIns="48768" rIns="97536" bIns="48768" rtlCol="0">
            <a:normAutofit/>
          </a:bodyPr>
          <a:lstStyle/>
          <a:p>
            <a:pPr algn="l">
              <a:spcAft>
                <a:spcPts val="853"/>
              </a:spcAft>
            </a:pPr>
            <a:endParaRPr lang="en-US" sz="640" b="1">
              <a:solidFill>
                <a:schemeClr val="bg1"/>
              </a:solidFill>
            </a:endParaRPr>
          </a:p>
          <a:p>
            <a:pPr>
              <a:spcAft>
                <a:spcPts val="853"/>
              </a:spcAft>
            </a:pPr>
            <a:r>
              <a:rPr lang="en-US" sz="3840" b="1">
                <a:solidFill>
                  <a:schemeClr val="bg1"/>
                </a:solidFill>
                <a:latin typeface="Algerian" panose="04020705040A02060702" pitchFamily="82" charset="0"/>
              </a:rPr>
              <a:t>Come join the adventure</a:t>
            </a:r>
            <a:endParaRPr lang="en-US" sz="853">
              <a:solidFill>
                <a:schemeClr val="bg1"/>
              </a:solidFill>
            </a:endParaRPr>
          </a:p>
        </p:txBody>
      </p:sp>
      <p:pic>
        <p:nvPicPr>
          <p:cNvPr id="5" name="Picture 4" descr="A dragon flying over a city&#10;&#10;AI-generated content may be incorrect.">
            <a:extLst>
              <a:ext uri="{FF2B5EF4-FFF2-40B4-BE49-F238E27FC236}">
                <a16:creationId xmlns:a16="http://schemas.microsoft.com/office/drawing/2014/main" id="{105D689D-395A-AFCA-4B33-0CD58FAF8228}"/>
              </a:ext>
            </a:extLst>
          </p:cNvPr>
          <p:cNvPicPr>
            <a:picLocks noChangeAspect="1"/>
          </p:cNvPicPr>
          <p:nvPr/>
        </p:nvPicPr>
        <p:blipFill>
          <a:blip r:embed="rId2">
            <a:extLst>
              <a:ext uri="{28A0092B-C50C-407E-A947-70E740481C1C}">
                <a14:useLocalDpi xmlns:a14="http://schemas.microsoft.com/office/drawing/2010/main" val="0"/>
              </a:ext>
            </a:extLst>
          </a:blip>
          <a:srcRect l="27674" r="2034" b="-1"/>
          <a:stretch/>
        </p:blipFill>
        <p:spPr>
          <a:xfrm>
            <a:off x="6502400" y="2116667"/>
            <a:ext cx="5611707" cy="5021433"/>
          </a:xfrm>
          <a:custGeom>
            <a:avLst/>
            <a:gdLst/>
            <a:ahLst/>
            <a:cxnLst/>
            <a:rect l="l" t="t" r="r" b="b"/>
            <a:pathLst>
              <a:path w="5260975" h="4707593">
                <a:moveTo>
                  <a:pt x="0" y="0"/>
                </a:moveTo>
                <a:lnTo>
                  <a:pt x="5260975" y="0"/>
                </a:lnTo>
                <a:lnTo>
                  <a:pt x="5260975" y="3296937"/>
                </a:lnTo>
                <a:lnTo>
                  <a:pt x="5260975" y="3518571"/>
                </a:lnTo>
                <a:lnTo>
                  <a:pt x="5226503" y="3534000"/>
                </a:lnTo>
                <a:cubicBezTo>
                  <a:pt x="5219783" y="3536785"/>
                  <a:pt x="5212389" y="3538321"/>
                  <a:pt x="5206341" y="3542065"/>
                </a:cubicBezTo>
                <a:cubicBezTo>
                  <a:pt x="5178495" y="3559156"/>
                  <a:pt x="5151515" y="3577591"/>
                  <a:pt x="5123287" y="3594010"/>
                </a:cubicBezTo>
                <a:cubicBezTo>
                  <a:pt x="5094195" y="3611004"/>
                  <a:pt x="5068175" y="3631071"/>
                  <a:pt x="5048107" y="3658244"/>
                </a:cubicBezTo>
                <a:cubicBezTo>
                  <a:pt x="5029480" y="3683496"/>
                  <a:pt x="5011429" y="3709131"/>
                  <a:pt x="4992899" y="3734479"/>
                </a:cubicBezTo>
                <a:cubicBezTo>
                  <a:pt x="4988194" y="3740912"/>
                  <a:pt x="4983873" y="3748498"/>
                  <a:pt x="4977440" y="3752627"/>
                </a:cubicBezTo>
                <a:cubicBezTo>
                  <a:pt x="4964094" y="3761268"/>
                  <a:pt x="4949499" y="3768277"/>
                  <a:pt x="4935193" y="3775382"/>
                </a:cubicBezTo>
                <a:cubicBezTo>
                  <a:pt x="4922903" y="3781431"/>
                  <a:pt x="4909845" y="3785943"/>
                  <a:pt x="4897844" y="3792472"/>
                </a:cubicBezTo>
                <a:cubicBezTo>
                  <a:pt x="4888243" y="3797658"/>
                  <a:pt x="4879697" y="3804859"/>
                  <a:pt x="4870767" y="3811388"/>
                </a:cubicBezTo>
                <a:cubicBezTo>
                  <a:pt x="4862990" y="3817052"/>
                  <a:pt x="4854445" y="3821949"/>
                  <a:pt x="4847916" y="3828767"/>
                </a:cubicBezTo>
                <a:cubicBezTo>
                  <a:pt x="4831977" y="3845281"/>
                  <a:pt x="4815942" y="3861508"/>
                  <a:pt x="4796163" y="3873702"/>
                </a:cubicBezTo>
                <a:cubicBezTo>
                  <a:pt x="4776672" y="3885799"/>
                  <a:pt x="4758237" y="3899338"/>
                  <a:pt x="4738843" y="3911628"/>
                </a:cubicBezTo>
                <a:cubicBezTo>
                  <a:pt x="4719831" y="3923630"/>
                  <a:pt x="4702645" y="3936783"/>
                  <a:pt x="4692755" y="3958099"/>
                </a:cubicBezTo>
                <a:cubicBezTo>
                  <a:pt x="4688339" y="3967508"/>
                  <a:pt x="4682097" y="3977782"/>
                  <a:pt x="4673744" y="3983255"/>
                </a:cubicBezTo>
                <a:cubicBezTo>
                  <a:pt x="4661838" y="3991032"/>
                  <a:pt x="4646764" y="3993817"/>
                  <a:pt x="4633801" y="4000442"/>
                </a:cubicBezTo>
                <a:cubicBezTo>
                  <a:pt x="4618535" y="4008219"/>
                  <a:pt x="4600869" y="4014940"/>
                  <a:pt x="4590499" y="4027326"/>
                </a:cubicBezTo>
                <a:cubicBezTo>
                  <a:pt x="4581281" y="4038368"/>
                  <a:pt x="4571968" y="4047009"/>
                  <a:pt x="4559773" y="4054018"/>
                </a:cubicBezTo>
                <a:cubicBezTo>
                  <a:pt x="4551229" y="4058915"/>
                  <a:pt x="4544892" y="4067844"/>
                  <a:pt x="4536059" y="4071877"/>
                </a:cubicBezTo>
                <a:cubicBezTo>
                  <a:pt x="4524441" y="4077254"/>
                  <a:pt x="4512727" y="4081479"/>
                  <a:pt x="4502549" y="4089832"/>
                </a:cubicBezTo>
                <a:cubicBezTo>
                  <a:pt x="4491987" y="4098473"/>
                  <a:pt x="4479986" y="4105290"/>
                  <a:pt x="4468944" y="4113356"/>
                </a:cubicBezTo>
                <a:cubicBezTo>
                  <a:pt x="4463087" y="4117676"/>
                  <a:pt x="4458286" y="4123341"/>
                  <a:pt x="4452622" y="4127854"/>
                </a:cubicBezTo>
                <a:cubicBezTo>
                  <a:pt x="4442252" y="4136111"/>
                  <a:pt x="4431690" y="4144176"/>
                  <a:pt x="4421032" y="4151953"/>
                </a:cubicBezTo>
                <a:cubicBezTo>
                  <a:pt x="4410375" y="4159731"/>
                  <a:pt x="4400197" y="4168756"/>
                  <a:pt x="4388483" y="4174421"/>
                </a:cubicBezTo>
                <a:cubicBezTo>
                  <a:pt x="4368513" y="4184023"/>
                  <a:pt x="4346717" y="4189784"/>
                  <a:pt x="4327321" y="4200153"/>
                </a:cubicBezTo>
                <a:cubicBezTo>
                  <a:pt x="4307639" y="4210714"/>
                  <a:pt x="4289107" y="4223965"/>
                  <a:pt x="4271633" y="4237983"/>
                </a:cubicBezTo>
                <a:cubicBezTo>
                  <a:pt x="4257807" y="4249025"/>
                  <a:pt x="4244845" y="4259971"/>
                  <a:pt x="4227465" y="4265635"/>
                </a:cubicBezTo>
                <a:cubicBezTo>
                  <a:pt x="4217768" y="4268804"/>
                  <a:pt x="4207591" y="4275717"/>
                  <a:pt x="4201733" y="4283783"/>
                </a:cubicBezTo>
                <a:cubicBezTo>
                  <a:pt x="4189059" y="4301353"/>
                  <a:pt x="4172833" y="4313739"/>
                  <a:pt x="4154494" y="4324301"/>
                </a:cubicBezTo>
                <a:cubicBezTo>
                  <a:pt x="4130010" y="4338511"/>
                  <a:pt x="4105814" y="4353009"/>
                  <a:pt x="4081234" y="4366931"/>
                </a:cubicBezTo>
                <a:cubicBezTo>
                  <a:pt x="4066737" y="4375189"/>
                  <a:pt x="4052335" y="4383926"/>
                  <a:pt x="4036971" y="4389975"/>
                </a:cubicBezTo>
                <a:cubicBezTo>
                  <a:pt x="4005575" y="4402457"/>
                  <a:pt x="3973410" y="4413114"/>
                  <a:pt x="3941725" y="4424733"/>
                </a:cubicBezTo>
                <a:cubicBezTo>
                  <a:pt x="3931355" y="4428477"/>
                  <a:pt x="3921561" y="4433854"/>
                  <a:pt x="3910999" y="4437119"/>
                </a:cubicBezTo>
                <a:cubicBezTo>
                  <a:pt x="3899573" y="4440671"/>
                  <a:pt x="3887285" y="4441727"/>
                  <a:pt x="3875859" y="4445280"/>
                </a:cubicBezTo>
                <a:cubicBezTo>
                  <a:pt x="3856847" y="4451136"/>
                  <a:pt x="3838412" y="4458626"/>
                  <a:pt x="3819401" y="4464579"/>
                </a:cubicBezTo>
                <a:cubicBezTo>
                  <a:pt x="3782723" y="4476005"/>
                  <a:pt x="3745949" y="4486951"/>
                  <a:pt x="3709176" y="4497800"/>
                </a:cubicBezTo>
                <a:cubicBezTo>
                  <a:pt x="3701303" y="4500105"/>
                  <a:pt x="3692757" y="4500393"/>
                  <a:pt x="3684981" y="4502889"/>
                </a:cubicBezTo>
                <a:cubicBezTo>
                  <a:pt x="3664337" y="4509610"/>
                  <a:pt x="3643789" y="4516907"/>
                  <a:pt x="3623338" y="4524300"/>
                </a:cubicBezTo>
                <a:cubicBezTo>
                  <a:pt x="3610953" y="4528813"/>
                  <a:pt x="3598854" y="4534382"/>
                  <a:pt x="3586373" y="4538702"/>
                </a:cubicBezTo>
                <a:cubicBezTo>
                  <a:pt x="3576387" y="4542159"/>
                  <a:pt x="3566113" y="4544847"/>
                  <a:pt x="3555743" y="4546960"/>
                </a:cubicBezTo>
                <a:cubicBezTo>
                  <a:pt x="3546814" y="4548785"/>
                  <a:pt x="3537501" y="4548592"/>
                  <a:pt x="3528667" y="4550801"/>
                </a:cubicBezTo>
                <a:cubicBezTo>
                  <a:pt x="3504759" y="4556753"/>
                  <a:pt x="3481140" y="4563475"/>
                  <a:pt x="3457424" y="4569811"/>
                </a:cubicBezTo>
                <a:cubicBezTo>
                  <a:pt x="3447919" y="4572308"/>
                  <a:pt x="3438221" y="4574133"/>
                  <a:pt x="3429003" y="4577301"/>
                </a:cubicBezTo>
                <a:cubicBezTo>
                  <a:pt x="3404327" y="4585654"/>
                  <a:pt x="3380036" y="4595159"/>
                  <a:pt x="3355264" y="4603033"/>
                </a:cubicBezTo>
                <a:cubicBezTo>
                  <a:pt x="3334717" y="4609562"/>
                  <a:pt x="3313593" y="4614266"/>
                  <a:pt x="3292757" y="4620027"/>
                </a:cubicBezTo>
                <a:cubicBezTo>
                  <a:pt x="3283924" y="4622524"/>
                  <a:pt x="3275475" y="4626077"/>
                  <a:pt x="3266643" y="4628188"/>
                </a:cubicBezTo>
                <a:cubicBezTo>
                  <a:pt x="3246863" y="4632990"/>
                  <a:pt x="3226796" y="4637022"/>
                  <a:pt x="3206921" y="4641823"/>
                </a:cubicBezTo>
                <a:cubicBezTo>
                  <a:pt x="3195590" y="4644607"/>
                  <a:pt x="3184645" y="4649600"/>
                  <a:pt x="3173123" y="4651425"/>
                </a:cubicBezTo>
                <a:cubicBezTo>
                  <a:pt x="3145759" y="4655745"/>
                  <a:pt x="3118203" y="4658817"/>
                  <a:pt x="3090646" y="4662274"/>
                </a:cubicBezTo>
                <a:cubicBezTo>
                  <a:pt x="3062227" y="4665826"/>
                  <a:pt x="3033902" y="4669571"/>
                  <a:pt x="3005480" y="4672739"/>
                </a:cubicBezTo>
                <a:cubicBezTo>
                  <a:pt x="2989926" y="4674372"/>
                  <a:pt x="2974275" y="4674660"/>
                  <a:pt x="2958721" y="4676196"/>
                </a:cubicBezTo>
                <a:cubicBezTo>
                  <a:pt x="2945087" y="4677541"/>
                  <a:pt x="2931549" y="4680037"/>
                  <a:pt x="2917915" y="4681670"/>
                </a:cubicBezTo>
                <a:cubicBezTo>
                  <a:pt x="2906105" y="4683013"/>
                  <a:pt x="2894199" y="4683781"/>
                  <a:pt x="2882389" y="4685126"/>
                </a:cubicBezTo>
                <a:cubicBezTo>
                  <a:pt x="2863475" y="4687334"/>
                  <a:pt x="2844655" y="4689831"/>
                  <a:pt x="2825837" y="4692135"/>
                </a:cubicBezTo>
                <a:cubicBezTo>
                  <a:pt x="2817964" y="4692999"/>
                  <a:pt x="2809706" y="4695399"/>
                  <a:pt x="2802313" y="4693960"/>
                </a:cubicBezTo>
                <a:cubicBezTo>
                  <a:pt x="2783686" y="4690310"/>
                  <a:pt x="2765347" y="4691367"/>
                  <a:pt x="2746816" y="4693863"/>
                </a:cubicBezTo>
                <a:cubicBezTo>
                  <a:pt x="2740479" y="4694728"/>
                  <a:pt x="2733662" y="4694535"/>
                  <a:pt x="2727517" y="4692903"/>
                </a:cubicBezTo>
                <a:cubicBezTo>
                  <a:pt x="2714939" y="4689638"/>
                  <a:pt x="2702745" y="4685029"/>
                  <a:pt x="2690359" y="4680997"/>
                </a:cubicBezTo>
                <a:cubicBezTo>
                  <a:pt x="2689014" y="4680517"/>
                  <a:pt x="2687382" y="4680421"/>
                  <a:pt x="2685943" y="4680133"/>
                </a:cubicBezTo>
                <a:cubicBezTo>
                  <a:pt x="2677781" y="4678500"/>
                  <a:pt x="2669717" y="4676868"/>
                  <a:pt x="2661554" y="4675428"/>
                </a:cubicBezTo>
                <a:cubicBezTo>
                  <a:pt x="2657138" y="4674660"/>
                  <a:pt x="2652625" y="4674564"/>
                  <a:pt x="2648208" y="4673892"/>
                </a:cubicBezTo>
                <a:cubicBezTo>
                  <a:pt x="2631118" y="4671203"/>
                  <a:pt x="2612299" y="4675716"/>
                  <a:pt x="2597512" y="4664099"/>
                </a:cubicBezTo>
                <a:cubicBezTo>
                  <a:pt x="2587911" y="4656609"/>
                  <a:pt x="2578597" y="4658338"/>
                  <a:pt x="2568324" y="4659490"/>
                </a:cubicBezTo>
                <a:cubicBezTo>
                  <a:pt x="2560547" y="4660354"/>
                  <a:pt x="2552577" y="4660065"/>
                  <a:pt x="2544704" y="4660162"/>
                </a:cubicBezTo>
                <a:cubicBezTo>
                  <a:pt x="2530878" y="4660449"/>
                  <a:pt x="2517052" y="4660546"/>
                  <a:pt x="2503225" y="4661026"/>
                </a:cubicBezTo>
                <a:cubicBezTo>
                  <a:pt x="2498808" y="4661218"/>
                  <a:pt x="2494297" y="4663619"/>
                  <a:pt x="2489975" y="4663235"/>
                </a:cubicBezTo>
                <a:cubicBezTo>
                  <a:pt x="2470004" y="4661410"/>
                  <a:pt x="2450033" y="4658529"/>
                  <a:pt x="2430061" y="4656897"/>
                </a:cubicBezTo>
                <a:cubicBezTo>
                  <a:pt x="2418732" y="4655938"/>
                  <a:pt x="2407114" y="4657761"/>
                  <a:pt x="2395880" y="4656417"/>
                </a:cubicBezTo>
                <a:cubicBezTo>
                  <a:pt x="2382919" y="4654881"/>
                  <a:pt x="2370245" y="4650945"/>
                  <a:pt x="2357378" y="4648544"/>
                </a:cubicBezTo>
                <a:cubicBezTo>
                  <a:pt x="2353826" y="4647872"/>
                  <a:pt x="2349889" y="4648736"/>
                  <a:pt x="2346145" y="4648928"/>
                </a:cubicBezTo>
                <a:cubicBezTo>
                  <a:pt x="2341920" y="4649120"/>
                  <a:pt x="2337791" y="4649504"/>
                  <a:pt x="2333567" y="4649600"/>
                </a:cubicBezTo>
                <a:cubicBezTo>
                  <a:pt x="2320700" y="4649793"/>
                  <a:pt x="2307835" y="4649504"/>
                  <a:pt x="2294968" y="4650177"/>
                </a:cubicBezTo>
                <a:cubicBezTo>
                  <a:pt x="2287095" y="4650561"/>
                  <a:pt x="2278839" y="4654497"/>
                  <a:pt x="2271540" y="4653057"/>
                </a:cubicBezTo>
                <a:cubicBezTo>
                  <a:pt x="2256659" y="4650272"/>
                  <a:pt x="2241776" y="4656513"/>
                  <a:pt x="2226895" y="4651329"/>
                </a:cubicBezTo>
                <a:cubicBezTo>
                  <a:pt x="2222285" y="4649793"/>
                  <a:pt x="2215948" y="4653633"/>
                  <a:pt x="2210379" y="4653825"/>
                </a:cubicBezTo>
                <a:cubicBezTo>
                  <a:pt x="2196457" y="4654305"/>
                  <a:pt x="2182535" y="4654209"/>
                  <a:pt x="2168613" y="4654113"/>
                </a:cubicBezTo>
                <a:cubicBezTo>
                  <a:pt x="2156131" y="4654017"/>
                  <a:pt x="2143168" y="4655361"/>
                  <a:pt x="2131167" y="4652673"/>
                </a:cubicBezTo>
                <a:cubicBezTo>
                  <a:pt x="2118588" y="4649793"/>
                  <a:pt x="2107259" y="4650177"/>
                  <a:pt x="2095065" y="4653441"/>
                </a:cubicBezTo>
                <a:cubicBezTo>
                  <a:pt x="2086711" y="4655649"/>
                  <a:pt x="2077878" y="4655938"/>
                  <a:pt x="2069237" y="4656609"/>
                </a:cubicBezTo>
                <a:cubicBezTo>
                  <a:pt x="2059924" y="4657377"/>
                  <a:pt x="2049650" y="4655361"/>
                  <a:pt x="2041201" y="4658529"/>
                </a:cubicBezTo>
                <a:cubicBezTo>
                  <a:pt x="2016044" y="4667939"/>
                  <a:pt x="1990216" y="4669955"/>
                  <a:pt x="1963909" y="4669955"/>
                </a:cubicBezTo>
                <a:cubicBezTo>
                  <a:pt x="1959107" y="4669955"/>
                  <a:pt x="1954210" y="4668612"/>
                  <a:pt x="1949603" y="4667171"/>
                </a:cubicBezTo>
                <a:cubicBezTo>
                  <a:pt x="1922717" y="4658529"/>
                  <a:pt x="1895737" y="4659297"/>
                  <a:pt x="1868373" y="4664578"/>
                </a:cubicBezTo>
                <a:cubicBezTo>
                  <a:pt x="1862708" y="4665731"/>
                  <a:pt x="1856372" y="4665923"/>
                  <a:pt x="1850707" y="4664771"/>
                </a:cubicBezTo>
                <a:cubicBezTo>
                  <a:pt x="1834768" y="4661410"/>
                  <a:pt x="1819309" y="4655841"/>
                  <a:pt x="1803275" y="4653441"/>
                </a:cubicBezTo>
                <a:cubicBezTo>
                  <a:pt x="1776775" y="4649504"/>
                  <a:pt x="1753828" y="4662754"/>
                  <a:pt x="1730112" y="4671396"/>
                </a:cubicBezTo>
                <a:cubicBezTo>
                  <a:pt x="1707548" y="4679557"/>
                  <a:pt x="1688345" y="4697992"/>
                  <a:pt x="1661652" y="4693863"/>
                </a:cubicBezTo>
                <a:cubicBezTo>
                  <a:pt x="1658965" y="4693479"/>
                  <a:pt x="1655988" y="4696071"/>
                  <a:pt x="1653011" y="4696744"/>
                </a:cubicBezTo>
                <a:cubicBezTo>
                  <a:pt x="1644850" y="4698568"/>
                  <a:pt x="1636689" y="4700776"/>
                  <a:pt x="1628431" y="4701641"/>
                </a:cubicBezTo>
                <a:cubicBezTo>
                  <a:pt x="1618350" y="4702793"/>
                  <a:pt x="1608076" y="4702409"/>
                  <a:pt x="1597995" y="4703369"/>
                </a:cubicBezTo>
                <a:cubicBezTo>
                  <a:pt x="1585032" y="4704521"/>
                  <a:pt x="1572263" y="4707593"/>
                  <a:pt x="1559396" y="4707593"/>
                </a:cubicBezTo>
                <a:cubicBezTo>
                  <a:pt x="1549026" y="4707593"/>
                  <a:pt x="1538753" y="4704041"/>
                  <a:pt x="1528480" y="4702312"/>
                </a:cubicBezTo>
                <a:cubicBezTo>
                  <a:pt x="1513981" y="4699912"/>
                  <a:pt x="1498042" y="4700584"/>
                  <a:pt x="1485272" y="4694439"/>
                </a:cubicBezTo>
                <a:cubicBezTo>
                  <a:pt x="1471639" y="4687910"/>
                  <a:pt x="1458676" y="4684934"/>
                  <a:pt x="1444562" y="4686950"/>
                </a:cubicBezTo>
                <a:cubicBezTo>
                  <a:pt x="1439857" y="4687622"/>
                  <a:pt x="1433808" y="4691655"/>
                  <a:pt x="1431696" y="4695783"/>
                </a:cubicBezTo>
                <a:cubicBezTo>
                  <a:pt x="1426991" y="4705001"/>
                  <a:pt x="1420559" y="4706634"/>
                  <a:pt x="1411821" y="4703464"/>
                </a:cubicBezTo>
                <a:cubicBezTo>
                  <a:pt x="1404236" y="4700776"/>
                  <a:pt x="1394922" y="4699432"/>
                  <a:pt x="1389738" y="4694247"/>
                </a:cubicBezTo>
                <a:cubicBezTo>
                  <a:pt x="1375047" y="4679557"/>
                  <a:pt x="1356324" y="4679077"/>
                  <a:pt x="1338081" y="4675141"/>
                </a:cubicBezTo>
                <a:cubicBezTo>
                  <a:pt x="1326945" y="4672739"/>
                  <a:pt x="1316574" y="4672644"/>
                  <a:pt x="1305436" y="4674276"/>
                </a:cubicBezTo>
                <a:cubicBezTo>
                  <a:pt x="1281241" y="4677925"/>
                  <a:pt x="1257717" y="4672739"/>
                  <a:pt x="1234481" y="4666115"/>
                </a:cubicBezTo>
                <a:cubicBezTo>
                  <a:pt x="1219118" y="4661698"/>
                  <a:pt x="1203372" y="4659010"/>
                  <a:pt x="1188106" y="4654497"/>
                </a:cubicBezTo>
                <a:cubicBezTo>
                  <a:pt x="1176680" y="4651041"/>
                  <a:pt x="1165255" y="4646912"/>
                  <a:pt x="1154790" y="4641343"/>
                </a:cubicBezTo>
                <a:cubicBezTo>
                  <a:pt x="1139618" y="4633181"/>
                  <a:pt x="1126369" y="4620891"/>
                  <a:pt x="1107069" y="4624156"/>
                </a:cubicBezTo>
                <a:cubicBezTo>
                  <a:pt x="1090074" y="4627036"/>
                  <a:pt x="1074713" y="4620988"/>
                  <a:pt x="1059158" y="4615227"/>
                </a:cubicBezTo>
                <a:cubicBezTo>
                  <a:pt x="1047732" y="4611002"/>
                  <a:pt x="1036308" y="4606681"/>
                  <a:pt x="1024496" y="4603993"/>
                </a:cubicBezTo>
                <a:cubicBezTo>
                  <a:pt x="1010478" y="4600824"/>
                  <a:pt x="994635" y="4602169"/>
                  <a:pt x="982153" y="4596311"/>
                </a:cubicBezTo>
                <a:cubicBezTo>
                  <a:pt x="969095" y="4590166"/>
                  <a:pt x="958246" y="4594295"/>
                  <a:pt x="946628" y="4596024"/>
                </a:cubicBezTo>
                <a:cubicBezTo>
                  <a:pt x="928097" y="4598712"/>
                  <a:pt x="909661" y="4603705"/>
                  <a:pt x="890939" y="4597368"/>
                </a:cubicBezTo>
                <a:cubicBezTo>
                  <a:pt x="868184" y="4589687"/>
                  <a:pt x="845620" y="4581430"/>
                  <a:pt x="822769" y="4574133"/>
                </a:cubicBezTo>
                <a:cubicBezTo>
                  <a:pt x="813934" y="4571347"/>
                  <a:pt x="804431" y="4570195"/>
                  <a:pt x="795212" y="4568947"/>
                </a:cubicBezTo>
                <a:cubicBezTo>
                  <a:pt x="786476" y="4567891"/>
                  <a:pt x="776010" y="4570579"/>
                  <a:pt x="769288" y="4566547"/>
                </a:cubicBezTo>
                <a:cubicBezTo>
                  <a:pt x="752005" y="4556178"/>
                  <a:pt x="734243" y="4551089"/>
                  <a:pt x="714271" y="4551089"/>
                </a:cubicBezTo>
                <a:cubicBezTo>
                  <a:pt x="706781" y="4551089"/>
                  <a:pt x="699484" y="4546768"/>
                  <a:pt x="691900" y="4545999"/>
                </a:cubicBezTo>
                <a:cubicBezTo>
                  <a:pt x="681529" y="4545040"/>
                  <a:pt x="669623" y="4542447"/>
                  <a:pt x="660598" y="4546096"/>
                </a:cubicBezTo>
                <a:cubicBezTo>
                  <a:pt x="639379" y="4554737"/>
                  <a:pt x="622193" y="4547536"/>
                  <a:pt x="603662" y="4538991"/>
                </a:cubicBezTo>
                <a:cubicBezTo>
                  <a:pt x="585418" y="4530541"/>
                  <a:pt x="566215" y="4523821"/>
                  <a:pt x="546821" y="4518251"/>
                </a:cubicBezTo>
                <a:cubicBezTo>
                  <a:pt x="539524" y="4516235"/>
                  <a:pt x="530787" y="4519596"/>
                  <a:pt x="522721" y="4520267"/>
                </a:cubicBezTo>
                <a:cubicBezTo>
                  <a:pt x="519840" y="4520460"/>
                  <a:pt x="516671" y="4520748"/>
                  <a:pt x="514080" y="4519788"/>
                </a:cubicBezTo>
                <a:cubicBezTo>
                  <a:pt x="489020" y="4510570"/>
                  <a:pt x="463575" y="4503561"/>
                  <a:pt x="436404" y="4508361"/>
                </a:cubicBezTo>
                <a:cubicBezTo>
                  <a:pt x="433908" y="4508842"/>
                  <a:pt x="431123" y="4507786"/>
                  <a:pt x="428626" y="4507114"/>
                </a:cubicBezTo>
                <a:cubicBezTo>
                  <a:pt x="416432" y="4503657"/>
                  <a:pt x="404526" y="4498184"/>
                  <a:pt x="392141" y="4496936"/>
                </a:cubicBezTo>
                <a:cubicBezTo>
                  <a:pt x="361608" y="4493864"/>
                  <a:pt x="330884" y="4492615"/>
                  <a:pt x="300157" y="4490599"/>
                </a:cubicBezTo>
                <a:cubicBezTo>
                  <a:pt x="298237" y="4490503"/>
                  <a:pt x="296221" y="4490503"/>
                  <a:pt x="294493" y="4489831"/>
                </a:cubicBezTo>
                <a:cubicBezTo>
                  <a:pt x="283163" y="4485702"/>
                  <a:pt x="273274" y="4487047"/>
                  <a:pt x="263671" y="4494919"/>
                </a:cubicBezTo>
                <a:cubicBezTo>
                  <a:pt x="259447" y="4498376"/>
                  <a:pt x="253686" y="4500200"/>
                  <a:pt x="248406" y="4502121"/>
                </a:cubicBezTo>
                <a:cubicBezTo>
                  <a:pt x="240628" y="4505002"/>
                  <a:pt x="232659" y="4507786"/>
                  <a:pt x="224594" y="4509610"/>
                </a:cubicBezTo>
                <a:cubicBezTo>
                  <a:pt x="216624" y="4511338"/>
                  <a:pt x="208079" y="4513738"/>
                  <a:pt x="200398" y="4512395"/>
                </a:cubicBezTo>
                <a:cubicBezTo>
                  <a:pt x="186572" y="4509994"/>
                  <a:pt x="173417" y="4504618"/>
                  <a:pt x="159783" y="4501064"/>
                </a:cubicBezTo>
                <a:cubicBezTo>
                  <a:pt x="155079" y="4499816"/>
                  <a:pt x="149893" y="4500009"/>
                  <a:pt x="144997" y="4499912"/>
                </a:cubicBezTo>
                <a:cubicBezTo>
                  <a:pt x="133763" y="4499625"/>
                  <a:pt x="122241" y="4502409"/>
                  <a:pt x="112064" y="4494440"/>
                </a:cubicBezTo>
                <a:cubicBezTo>
                  <a:pt x="102655" y="4486951"/>
                  <a:pt x="93148" y="4489158"/>
                  <a:pt x="83259" y="4494824"/>
                </a:cubicBezTo>
                <a:cubicBezTo>
                  <a:pt x="76154" y="4498857"/>
                  <a:pt x="68090" y="4502025"/>
                  <a:pt x="60120" y="4503561"/>
                </a:cubicBezTo>
                <a:cubicBezTo>
                  <a:pt x="49174" y="4505673"/>
                  <a:pt x="38324" y="4506538"/>
                  <a:pt x="26514" y="4505289"/>
                </a:cubicBezTo>
                <a:cubicBezTo>
                  <a:pt x="18161" y="4504425"/>
                  <a:pt x="11343" y="4504041"/>
                  <a:pt x="4814" y="4498952"/>
                </a:cubicBezTo>
                <a:cubicBezTo>
                  <a:pt x="3759" y="4498184"/>
                  <a:pt x="1839" y="4497992"/>
                  <a:pt x="398" y="4498089"/>
                </a:cubicBezTo>
                <a:lnTo>
                  <a:pt x="0" y="4498087"/>
                </a:lnTo>
                <a:close/>
              </a:path>
            </a:pathLst>
          </a:custGeom>
          <a:effectLst>
            <a:outerShdw blurRad="381000" dist="152400" dir="5400000" algn="t" rotWithShape="0">
              <a:prstClr val="black">
                <a:alpha val="10000"/>
              </a:prstClr>
            </a:outerShdw>
          </a:effectLst>
        </p:spPr>
      </p:pic>
      <p:sp>
        <p:nvSpPr>
          <p:cNvPr id="12" name="Freeform: Shape 11">
            <a:extLst>
              <a:ext uri="{FF2B5EF4-FFF2-40B4-BE49-F238E27FC236}">
                <a16:creationId xmlns:a16="http://schemas.microsoft.com/office/drawing/2014/main" id="{686A5CBB-E03B-4019-8BCD-78975D39E4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02400" y="5633399"/>
            <a:ext cx="5611707" cy="1504700"/>
          </a:xfrm>
          <a:custGeom>
            <a:avLst/>
            <a:gdLst>
              <a:gd name="connsiteX0" fmla="*/ 5260975 w 5260975"/>
              <a:gd name="connsiteY0" fmla="*/ 0 h 1410656"/>
              <a:gd name="connsiteX1" fmla="*/ 5260975 w 5260975"/>
              <a:gd name="connsiteY1" fmla="*/ 221634 h 1410656"/>
              <a:gd name="connsiteX2" fmla="*/ 5226503 w 5260975"/>
              <a:gd name="connsiteY2" fmla="*/ 237063 h 1410656"/>
              <a:gd name="connsiteX3" fmla="*/ 5206341 w 5260975"/>
              <a:gd name="connsiteY3" fmla="*/ 245128 h 1410656"/>
              <a:gd name="connsiteX4" fmla="*/ 5123287 w 5260975"/>
              <a:gd name="connsiteY4" fmla="*/ 297073 h 1410656"/>
              <a:gd name="connsiteX5" fmla="*/ 5048107 w 5260975"/>
              <a:gd name="connsiteY5" fmla="*/ 361307 h 1410656"/>
              <a:gd name="connsiteX6" fmla="*/ 4992899 w 5260975"/>
              <a:gd name="connsiteY6" fmla="*/ 437542 h 1410656"/>
              <a:gd name="connsiteX7" fmla="*/ 4977440 w 5260975"/>
              <a:gd name="connsiteY7" fmla="*/ 455690 h 1410656"/>
              <a:gd name="connsiteX8" fmla="*/ 4935193 w 5260975"/>
              <a:gd name="connsiteY8" fmla="*/ 478445 h 1410656"/>
              <a:gd name="connsiteX9" fmla="*/ 4897844 w 5260975"/>
              <a:gd name="connsiteY9" fmla="*/ 495535 h 1410656"/>
              <a:gd name="connsiteX10" fmla="*/ 4870767 w 5260975"/>
              <a:gd name="connsiteY10" fmla="*/ 514451 h 1410656"/>
              <a:gd name="connsiteX11" fmla="*/ 4847916 w 5260975"/>
              <a:gd name="connsiteY11" fmla="*/ 531830 h 1410656"/>
              <a:gd name="connsiteX12" fmla="*/ 4796163 w 5260975"/>
              <a:gd name="connsiteY12" fmla="*/ 576765 h 1410656"/>
              <a:gd name="connsiteX13" fmla="*/ 4738843 w 5260975"/>
              <a:gd name="connsiteY13" fmla="*/ 614691 h 1410656"/>
              <a:gd name="connsiteX14" fmla="*/ 4692755 w 5260975"/>
              <a:gd name="connsiteY14" fmla="*/ 661162 h 1410656"/>
              <a:gd name="connsiteX15" fmla="*/ 4673744 w 5260975"/>
              <a:gd name="connsiteY15" fmla="*/ 686318 h 1410656"/>
              <a:gd name="connsiteX16" fmla="*/ 4633801 w 5260975"/>
              <a:gd name="connsiteY16" fmla="*/ 703505 h 1410656"/>
              <a:gd name="connsiteX17" fmla="*/ 4590499 w 5260975"/>
              <a:gd name="connsiteY17" fmla="*/ 730389 h 1410656"/>
              <a:gd name="connsiteX18" fmla="*/ 4559773 w 5260975"/>
              <a:gd name="connsiteY18" fmla="*/ 757081 h 1410656"/>
              <a:gd name="connsiteX19" fmla="*/ 4536059 w 5260975"/>
              <a:gd name="connsiteY19" fmla="*/ 774940 h 1410656"/>
              <a:gd name="connsiteX20" fmla="*/ 4502549 w 5260975"/>
              <a:gd name="connsiteY20" fmla="*/ 792895 h 1410656"/>
              <a:gd name="connsiteX21" fmla="*/ 4468944 w 5260975"/>
              <a:gd name="connsiteY21" fmla="*/ 816419 h 1410656"/>
              <a:gd name="connsiteX22" fmla="*/ 4452622 w 5260975"/>
              <a:gd name="connsiteY22" fmla="*/ 830917 h 1410656"/>
              <a:gd name="connsiteX23" fmla="*/ 4421032 w 5260975"/>
              <a:gd name="connsiteY23" fmla="*/ 855016 h 1410656"/>
              <a:gd name="connsiteX24" fmla="*/ 4388483 w 5260975"/>
              <a:gd name="connsiteY24" fmla="*/ 877484 h 1410656"/>
              <a:gd name="connsiteX25" fmla="*/ 4327321 w 5260975"/>
              <a:gd name="connsiteY25" fmla="*/ 903216 h 1410656"/>
              <a:gd name="connsiteX26" fmla="*/ 4271633 w 5260975"/>
              <a:gd name="connsiteY26" fmla="*/ 941046 h 1410656"/>
              <a:gd name="connsiteX27" fmla="*/ 4227465 w 5260975"/>
              <a:gd name="connsiteY27" fmla="*/ 968698 h 1410656"/>
              <a:gd name="connsiteX28" fmla="*/ 4201733 w 5260975"/>
              <a:gd name="connsiteY28" fmla="*/ 986846 h 1410656"/>
              <a:gd name="connsiteX29" fmla="*/ 4154494 w 5260975"/>
              <a:gd name="connsiteY29" fmla="*/ 1027364 h 1410656"/>
              <a:gd name="connsiteX30" fmla="*/ 4081234 w 5260975"/>
              <a:gd name="connsiteY30" fmla="*/ 1069994 h 1410656"/>
              <a:gd name="connsiteX31" fmla="*/ 4036971 w 5260975"/>
              <a:gd name="connsiteY31" fmla="*/ 1093038 h 1410656"/>
              <a:gd name="connsiteX32" fmla="*/ 3941725 w 5260975"/>
              <a:gd name="connsiteY32" fmla="*/ 1127796 h 1410656"/>
              <a:gd name="connsiteX33" fmla="*/ 3910999 w 5260975"/>
              <a:gd name="connsiteY33" fmla="*/ 1140182 h 1410656"/>
              <a:gd name="connsiteX34" fmla="*/ 3875859 w 5260975"/>
              <a:gd name="connsiteY34" fmla="*/ 1148343 h 1410656"/>
              <a:gd name="connsiteX35" fmla="*/ 3819401 w 5260975"/>
              <a:gd name="connsiteY35" fmla="*/ 1167642 h 1410656"/>
              <a:gd name="connsiteX36" fmla="*/ 3709176 w 5260975"/>
              <a:gd name="connsiteY36" fmla="*/ 1200863 h 1410656"/>
              <a:gd name="connsiteX37" fmla="*/ 3684981 w 5260975"/>
              <a:gd name="connsiteY37" fmla="*/ 1205952 h 1410656"/>
              <a:gd name="connsiteX38" fmla="*/ 3623338 w 5260975"/>
              <a:gd name="connsiteY38" fmla="*/ 1227363 h 1410656"/>
              <a:gd name="connsiteX39" fmla="*/ 3586373 w 5260975"/>
              <a:gd name="connsiteY39" fmla="*/ 1241765 h 1410656"/>
              <a:gd name="connsiteX40" fmla="*/ 3555743 w 5260975"/>
              <a:gd name="connsiteY40" fmla="*/ 1250023 h 1410656"/>
              <a:gd name="connsiteX41" fmla="*/ 3528667 w 5260975"/>
              <a:gd name="connsiteY41" fmla="*/ 1253864 h 1410656"/>
              <a:gd name="connsiteX42" fmla="*/ 3457424 w 5260975"/>
              <a:gd name="connsiteY42" fmla="*/ 1272874 h 1410656"/>
              <a:gd name="connsiteX43" fmla="*/ 3429003 w 5260975"/>
              <a:gd name="connsiteY43" fmla="*/ 1280364 h 1410656"/>
              <a:gd name="connsiteX44" fmla="*/ 3355264 w 5260975"/>
              <a:gd name="connsiteY44" fmla="*/ 1306096 h 1410656"/>
              <a:gd name="connsiteX45" fmla="*/ 3292757 w 5260975"/>
              <a:gd name="connsiteY45" fmla="*/ 1323090 h 1410656"/>
              <a:gd name="connsiteX46" fmla="*/ 3266643 w 5260975"/>
              <a:gd name="connsiteY46" fmla="*/ 1331251 h 1410656"/>
              <a:gd name="connsiteX47" fmla="*/ 3206921 w 5260975"/>
              <a:gd name="connsiteY47" fmla="*/ 1344886 h 1410656"/>
              <a:gd name="connsiteX48" fmla="*/ 3173123 w 5260975"/>
              <a:gd name="connsiteY48" fmla="*/ 1354488 h 1410656"/>
              <a:gd name="connsiteX49" fmla="*/ 3090646 w 5260975"/>
              <a:gd name="connsiteY49" fmla="*/ 1365337 h 1410656"/>
              <a:gd name="connsiteX50" fmla="*/ 3005480 w 5260975"/>
              <a:gd name="connsiteY50" fmla="*/ 1375802 h 1410656"/>
              <a:gd name="connsiteX51" fmla="*/ 2958721 w 5260975"/>
              <a:gd name="connsiteY51" fmla="*/ 1379259 h 1410656"/>
              <a:gd name="connsiteX52" fmla="*/ 2917915 w 5260975"/>
              <a:gd name="connsiteY52" fmla="*/ 1384733 h 1410656"/>
              <a:gd name="connsiteX53" fmla="*/ 2882389 w 5260975"/>
              <a:gd name="connsiteY53" fmla="*/ 1388189 h 1410656"/>
              <a:gd name="connsiteX54" fmla="*/ 2825837 w 5260975"/>
              <a:gd name="connsiteY54" fmla="*/ 1395198 h 1410656"/>
              <a:gd name="connsiteX55" fmla="*/ 2802313 w 5260975"/>
              <a:gd name="connsiteY55" fmla="*/ 1397023 h 1410656"/>
              <a:gd name="connsiteX56" fmla="*/ 2746816 w 5260975"/>
              <a:gd name="connsiteY56" fmla="*/ 1396926 h 1410656"/>
              <a:gd name="connsiteX57" fmla="*/ 2727517 w 5260975"/>
              <a:gd name="connsiteY57" fmla="*/ 1395966 h 1410656"/>
              <a:gd name="connsiteX58" fmla="*/ 2690359 w 5260975"/>
              <a:gd name="connsiteY58" fmla="*/ 1384060 h 1410656"/>
              <a:gd name="connsiteX59" fmla="*/ 2685943 w 5260975"/>
              <a:gd name="connsiteY59" fmla="*/ 1383196 h 1410656"/>
              <a:gd name="connsiteX60" fmla="*/ 2661554 w 5260975"/>
              <a:gd name="connsiteY60" fmla="*/ 1378491 h 1410656"/>
              <a:gd name="connsiteX61" fmla="*/ 2648208 w 5260975"/>
              <a:gd name="connsiteY61" fmla="*/ 1376955 h 1410656"/>
              <a:gd name="connsiteX62" fmla="*/ 2597512 w 5260975"/>
              <a:gd name="connsiteY62" fmla="*/ 1367162 h 1410656"/>
              <a:gd name="connsiteX63" fmla="*/ 2568324 w 5260975"/>
              <a:gd name="connsiteY63" fmla="*/ 1362553 h 1410656"/>
              <a:gd name="connsiteX64" fmla="*/ 2544704 w 5260975"/>
              <a:gd name="connsiteY64" fmla="*/ 1363225 h 1410656"/>
              <a:gd name="connsiteX65" fmla="*/ 2503225 w 5260975"/>
              <a:gd name="connsiteY65" fmla="*/ 1364089 h 1410656"/>
              <a:gd name="connsiteX66" fmla="*/ 2489975 w 5260975"/>
              <a:gd name="connsiteY66" fmla="*/ 1366298 h 1410656"/>
              <a:gd name="connsiteX67" fmla="*/ 2430061 w 5260975"/>
              <a:gd name="connsiteY67" fmla="*/ 1359960 h 1410656"/>
              <a:gd name="connsiteX68" fmla="*/ 2395880 w 5260975"/>
              <a:gd name="connsiteY68" fmla="*/ 1359480 h 1410656"/>
              <a:gd name="connsiteX69" fmla="*/ 2357378 w 5260975"/>
              <a:gd name="connsiteY69" fmla="*/ 1351607 h 1410656"/>
              <a:gd name="connsiteX70" fmla="*/ 2346145 w 5260975"/>
              <a:gd name="connsiteY70" fmla="*/ 1351991 h 1410656"/>
              <a:gd name="connsiteX71" fmla="*/ 2333567 w 5260975"/>
              <a:gd name="connsiteY71" fmla="*/ 1352663 h 1410656"/>
              <a:gd name="connsiteX72" fmla="*/ 2294968 w 5260975"/>
              <a:gd name="connsiteY72" fmla="*/ 1353240 h 1410656"/>
              <a:gd name="connsiteX73" fmla="*/ 2271540 w 5260975"/>
              <a:gd name="connsiteY73" fmla="*/ 1356120 h 1410656"/>
              <a:gd name="connsiteX74" fmla="*/ 2226895 w 5260975"/>
              <a:gd name="connsiteY74" fmla="*/ 1354392 h 1410656"/>
              <a:gd name="connsiteX75" fmla="*/ 2210379 w 5260975"/>
              <a:gd name="connsiteY75" fmla="*/ 1356888 h 1410656"/>
              <a:gd name="connsiteX76" fmla="*/ 2168613 w 5260975"/>
              <a:gd name="connsiteY76" fmla="*/ 1357176 h 1410656"/>
              <a:gd name="connsiteX77" fmla="*/ 2131167 w 5260975"/>
              <a:gd name="connsiteY77" fmla="*/ 1355736 h 1410656"/>
              <a:gd name="connsiteX78" fmla="*/ 2095065 w 5260975"/>
              <a:gd name="connsiteY78" fmla="*/ 1356504 h 1410656"/>
              <a:gd name="connsiteX79" fmla="*/ 2069237 w 5260975"/>
              <a:gd name="connsiteY79" fmla="*/ 1359672 h 1410656"/>
              <a:gd name="connsiteX80" fmla="*/ 2041201 w 5260975"/>
              <a:gd name="connsiteY80" fmla="*/ 1361592 h 1410656"/>
              <a:gd name="connsiteX81" fmla="*/ 1963909 w 5260975"/>
              <a:gd name="connsiteY81" fmla="*/ 1373018 h 1410656"/>
              <a:gd name="connsiteX82" fmla="*/ 1949603 w 5260975"/>
              <a:gd name="connsiteY82" fmla="*/ 1370234 h 1410656"/>
              <a:gd name="connsiteX83" fmla="*/ 1868373 w 5260975"/>
              <a:gd name="connsiteY83" fmla="*/ 1367641 h 1410656"/>
              <a:gd name="connsiteX84" fmla="*/ 1850707 w 5260975"/>
              <a:gd name="connsiteY84" fmla="*/ 1367834 h 1410656"/>
              <a:gd name="connsiteX85" fmla="*/ 1803275 w 5260975"/>
              <a:gd name="connsiteY85" fmla="*/ 1356504 h 1410656"/>
              <a:gd name="connsiteX86" fmla="*/ 1730112 w 5260975"/>
              <a:gd name="connsiteY86" fmla="*/ 1374459 h 1410656"/>
              <a:gd name="connsiteX87" fmla="*/ 1661652 w 5260975"/>
              <a:gd name="connsiteY87" fmla="*/ 1396926 h 1410656"/>
              <a:gd name="connsiteX88" fmla="*/ 1653011 w 5260975"/>
              <a:gd name="connsiteY88" fmla="*/ 1399807 h 1410656"/>
              <a:gd name="connsiteX89" fmla="*/ 1628431 w 5260975"/>
              <a:gd name="connsiteY89" fmla="*/ 1404704 h 1410656"/>
              <a:gd name="connsiteX90" fmla="*/ 1597995 w 5260975"/>
              <a:gd name="connsiteY90" fmla="*/ 1406432 h 1410656"/>
              <a:gd name="connsiteX91" fmla="*/ 1559396 w 5260975"/>
              <a:gd name="connsiteY91" fmla="*/ 1410656 h 1410656"/>
              <a:gd name="connsiteX92" fmla="*/ 1528480 w 5260975"/>
              <a:gd name="connsiteY92" fmla="*/ 1405375 h 1410656"/>
              <a:gd name="connsiteX93" fmla="*/ 1485272 w 5260975"/>
              <a:gd name="connsiteY93" fmla="*/ 1397502 h 1410656"/>
              <a:gd name="connsiteX94" fmla="*/ 1444562 w 5260975"/>
              <a:gd name="connsiteY94" fmla="*/ 1390013 h 1410656"/>
              <a:gd name="connsiteX95" fmla="*/ 1431696 w 5260975"/>
              <a:gd name="connsiteY95" fmla="*/ 1398846 h 1410656"/>
              <a:gd name="connsiteX96" fmla="*/ 1411821 w 5260975"/>
              <a:gd name="connsiteY96" fmla="*/ 1406527 h 1410656"/>
              <a:gd name="connsiteX97" fmla="*/ 1389738 w 5260975"/>
              <a:gd name="connsiteY97" fmla="*/ 1397310 h 1410656"/>
              <a:gd name="connsiteX98" fmla="*/ 1338081 w 5260975"/>
              <a:gd name="connsiteY98" fmla="*/ 1378204 h 1410656"/>
              <a:gd name="connsiteX99" fmla="*/ 1305436 w 5260975"/>
              <a:gd name="connsiteY99" fmla="*/ 1377339 h 1410656"/>
              <a:gd name="connsiteX100" fmla="*/ 1234481 w 5260975"/>
              <a:gd name="connsiteY100" fmla="*/ 1369178 h 1410656"/>
              <a:gd name="connsiteX101" fmla="*/ 1188106 w 5260975"/>
              <a:gd name="connsiteY101" fmla="*/ 1357560 h 1410656"/>
              <a:gd name="connsiteX102" fmla="*/ 1154790 w 5260975"/>
              <a:gd name="connsiteY102" fmla="*/ 1344406 h 1410656"/>
              <a:gd name="connsiteX103" fmla="*/ 1107069 w 5260975"/>
              <a:gd name="connsiteY103" fmla="*/ 1327219 h 1410656"/>
              <a:gd name="connsiteX104" fmla="*/ 1059158 w 5260975"/>
              <a:gd name="connsiteY104" fmla="*/ 1318290 h 1410656"/>
              <a:gd name="connsiteX105" fmla="*/ 1024496 w 5260975"/>
              <a:gd name="connsiteY105" fmla="*/ 1307056 h 1410656"/>
              <a:gd name="connsiteX106" fmla="*/ 982153 w 5260975"/>
              <a:gd name="connsiteY106" fmla="*/ 1299374 h 1410656"/>
              <a:gd name="connsiteX107" fmla="*/ 946628 w 5260975"/>
              <a:gd name="connsiteY107" fmla="*/ 1299087 h 1410656"/>
              <a:gd name="connsiteX108" fmla="*/ 890939 w 5260975"/>
              <a:gd name="connsiteY108" fmla="*/ 1300431 h 1410656"/>
              <a:gd name="connsiteX109" fmla="*/ 822769 w 5260975"/>
              <a:gd name="connsiteY109" fmla="*/ 1277196 h 1410656"/>
              <a:gd name="connsiteX110" fmla="*/ 795212 w 5260975"/>
              <a:gd name="connsiteY110" fmla="*/ 1272010 h 1410656"/>
              <a:gd name="connsiteX111" fmla="*/ 769288 w 5260975"/>
              <a:gd name="connsiteY111" fmla="*/ 1269610 h 1410656"/>
              <a:gd name="connsiteX112" fmla="*/ 714271 w 5260975"/>
              <a:gd name="connsiteY112" fmla="*/ 1254152 h 1410656"/>
              <a:gd name="connsiteX113" fmla="*/ 691900 w 5260975"/>
              <a:gd name="connsiteY113" fmla="*/ 1249062 h 1410656"/>
              <a:gd name="connsiteX114" fmla="*/ 660598 w 5260975"/>
              <a:gd name="connsiteY114" fmla="*/ 1249159 h 1410656"/>
              <a:gd name="connsiteX115" fmla="*/ 603662 w 5260975"/>
              <a:gd name="connsiteY115" fmla="*/ 1242054 h 1410656"/>
              <a:gd name="connsiteX116" fmla="*/ 546821 w 5260975"/>
              <a:gd name="connsiteY116" fmla="*/ 1221314 h 1410656"/>
              <a:gd name="connsiteX117" fmla="*/ 522721 w 5260975"/>
              <a:gd name="connsiteY117" fmla="*/ 1223330 h 1410656"/>
              <a:gd name="connsiteX118" fmla="*/ 514080 w 5260975"/>
              <a:gd name="connsiteY118" fmla="*/ 1222851 h 1410656"/>
              <a:gd name="connsiteX119" fmla="*/ 436404 w 5260975"/>
              <a:gd name="connsiteY119" fmla="*/ 1211424 h 1410656"/>
              <a:gd name="connsiteX120" fmla="*/ 428626 w 5260975"/>
              <a:gd name="connsiteY120" fmla="*/ 1210177 h 1410656"/>
              <a:gd name="connsiteX121" fmla="*/ 392141 w 5260975"/>
              <a:gd name="connsiteY121" fmla="*/ 1199999 h 1410656"/>
              <a:gd name="connsiteX122" fmla="*/ 300157 w 5260975"/>
              <a:gd name="connsiteY122" fmla="*/ 1193662 h 1410656"/>
              <a:gd name="connsiteX123" fmla="*/ 294493 w 5260975"/>
              <a:gd name="connsiteY123" fmla="*/ 1192894 h 1410656"/>
              <a:gd name="connsiteX124" fmla="*/ 263671 w 5260975"/>
              <a:gd name="connsiteY124" fmla="*/ 1197982 h 1410656"/>
              <a:gd name="connsiteX125" fmla="*/ 248406 w 5260975"/>
              <a:gd name="connsiteY125" fmla="*/ 1205184 h 1410656"/>
              <a:gd name="connsiteX126" fmla="*/ 224594 w 5260975"/>
              <a:gd name="connsiteY126" fmla="*/ 1212673 h 1410656"/>
              <a:gd name="connsiteX127" fmla="*/ 200398 w 5260975"/>
              <a:gd name="connsiteY127" fmla="*/ 1215458 h 1410656"/>
              <a:gd name="connsiteX128" fmla="*/ 159783 w 5260975"/>
              <a:gd name="connsiteY128" fmla="*/ 1204127 h 1410656"/>
              <a:gd name="connsiteX129" fmla="*/ 144997 w 5260975"/>
              <a:gd name="connsiteY129" fmla="*/ 1202975 h 1410656"/>
              <a:gd name="connsiteX130" fmla="*/ 112064 w 5260975"/>
              <a:gd name="connsiteY130" fmla="*/ 1197503 h 1410656"/>
              <a:gd name="connsiteX131" fmla="*/ 83259 w 5260975"/>
              <a:gd name="connsiteY131" fmla="*/ 1197887 h 1410656"/>
              <a:gd name="connsiteX132" fmla="*/ 60120 w 5260975"/>
              <a:gd name="connsiteY132" fmla="*/ 1206624 h 1410656"/>
              <a:gd name="connsiteX133" fmla="*/ 26514 w 5260975"/>
              <a:gd name="connsiteY133" fmla="*/ 1208352 h 1410656"/>
              <a:gd name="connsiteX134" fmla="*/ 4814 w 5260975"/>
              <a:gd name="connsiteY134" fmla="*/ 1202015 h 1410656"/>
              <a:gd name="connsiteX135" fmla="*/ 398 w 5260975"/>
              <a:gd name="connsiteY135" fmla="*/ 1201152 h 1410656"/>
              <a:gd name="connsiteX136" fmla="*/ 0 w 5260975"/>
              <a:gd name="connsiteY136" fmla="*/ 1201150 h 1410656"/>
              <a:gd name="connsiteX137" fmla="*/ 0 w 5260975"/>
              <a:gd name="connsiteY137" fmla="*/ 1004512 h 1410656"/>
              <a:gd name="connsiteX138" fmla="*/ 30355 w 5260975"/>
              <a:gd name="connsiteY138" fmla="*/ 1002784 h 1410656"/>
              <a:gd name="connsiteX139" fmla="*/ 52151 w 5260975"/>
              <a:gd name="connsiteY139" fmla="*/ 997695 h 1410656"/>
              <a:gd name="connsiteX140" fmla="*/ 64248 w 5260975"/>
              <a:gd name="connsiteY140" fmla="*/ 994430 h 1410656"/>
              <a:gd name="connsiteX141" fmla="*/ 126370 w 5260975"/>
              <a:gd name="connsiteY141" fmla="*/ 985405 h 1410656"/>
              <a:gd name="connsiteX142" fmla="*/ 154022 w 5260975"/>
              <a:gd name="connsiteY142" fmla="*/ 975708 h 1410656"/>
              <a:gd name="connsiteX143" fmla="*/ 161512 w 5260975"/>
              <a:gd name="connsiteY143" fmla="*/ 974268 h 1410656"/>
              <a:gd name="connsiteX144" fmla="*/ 202510 w 5260975"/>
              <a:gd name="connsiteY144" fmla="*/ 978300 h 1410656"/>
              <a:gd name="connsiteX145" fmla="*/ 233235 w 5260975"/>
              <a:gd name="connsiteY145" fmla="*/ 993950 h 1410656"/>
              <a:gd name="connsiteX146" fmla="*/ 239188 w 5260975"/>
              <a:gd name="connsiteY146" fmla="*/ 999231 h 1410656"/>
              <a:gd name="connsiteX147" fmla="*/ 324834 w 5260975"/>
              <a:gd name="connsiteY147" fmla="*/ 997407 h 1410656"/>
              <a:gd name="connsiteX148" fmla="*/ 337987 w 5260975"/>
              <a:gd name="connsiteY148" fmla="*/ 995198 h 1410656"/>
              <a:gd name="connsiteX149" fmla="*/ 401550 w 5260975"/>
              <a:gd name="connsiteY149" fmla="*/ 1004416 h 1410656"/>
              <a:gd name="connsiteX150" fmla="*/ 420081 w 5260975"/>
              <a:gd name="connsiteY150" fmla="*/ 1006240 h 1410656"/>
              <a:gd name="connsiteX151" fmla="*/ 486523 w 5260975"/>
              <a:gd name="connsiteY151" fmla="*/ 1014498 h 1410656"/>
              <a:gd name="connsiteX152" fmla="*/ 495932 w 5260975"/>
              <a:gd name="connsiteY152" fmla="*/ 1006817 h 1410656"/>
              <a:gd name="connsiteX153" fmla="*/ 523009 w 5260975"/>
              <a:gd name="connsiteY153" fmla="*/ 987517 h 1410656"/>
              <a:gd name="connsiteX154" fmla="*/ 576393 w 5260975"/>
              <a:gd name="connsiteY154" fmla="*/ 970427 h 1410656"/>
              <a:gd name="connsiteX155" fmla="*/ 590892 w 5260975"/>
              <a:gd name="connsiteY155" fmla="*/ 971387 h 1410656"/>
              <a:gd name="connsiteX156" fmla="*/ 627569 w 5260975"/>
              <a:gd name="connsiteY156" fmla="*/ 999904 h 1410656"/>
              <a:gd name="connsiteX157" fmla="*/ 645429 w 5260975"/>
              <a:gd name="connsiteY157" fmla="*/ 1011329 h 1410656"/>
              <a:gd name="connsiteX158" fmla="*/ 696125 w 5260975"/>
              <a:gd name="connsiteY158" fmla="*/ 1032356 h 1410656"/>
              <a:gd name="connsiteX159" fmla="*/ 700349 w 5260975"/>
              <a:gd name="connsiteY159" fmla="*/ 1036197 h 1410656"/>
              <a:gd name="connsiteX160" fmla="*/ 737795 w 5260975"/>
              <a:gd name="connsiteY160" fmla="*/ 1081804 h 1410656"/>
              <a:gd name="connsiteX161" fmla="*/ 746244 w 5260975"/>
              <a:gd name="connsiteY161" fmla="*/ 1089581 h 1410656"/>
              <a:gd name="connsiteX162" fmla="*/ 756422 w 5260975"/>
              <a:gd name="connsiteY162" fmla="*/ 1101680 h 1410656"/>
              <a:gd name="connsiteX163" fmla="*/ 788202 w 5260975"/>
              <a:gd name="connsiteY163" fmla="*/ 1125108 h 1410656"/>
              <a:gd name="connsiteX164" fmla="*/ 827569 w 5260975"/>
              <a:gd name="connsiteY164" fmla="*/ 1132596 h 1410656"/>
              <a:gd name="connsiteX165" fmla="*/ 875097 w 5260975"/>
              <a:gd name="connsiteY165" fmla="*/ 1144022 h 1410656"/>
              <a:gd name="connsiteX166" fmla="*/ 894972 w 5260975"/>
              <a:gd name="connsiteY166" fmla="*/ 1151704 h 1410656"/>
              <a:gd name="connsiteX167" fmla="*/ 948260 w 5260975"/>
              <a:gd name="connsiteY167" fmla="*/ 1166298 h 1410656"/>
              <a:gd name="connsiteX168" fmla="*/ 986282 w 5260975"/>
              <a:gd name="connsiteY168" fmla="*/ 1178588 h 1410656"/>
              <a:gd name="connsiteX169" fmla="*/ 1041107 w 5260975"/>
              <a:gd name="connsiteY169" fmla="*/ 1185789 h 1410656"/>
              <a:gd name="connsiteX170" fmla="*/ 1067703 w 5260975"/>
              <a:gd name="connsiteY170" fmla="*/ 1186076 h 1410656"/>
              <a:gd name="connsiteX171" fmla="*/ 1116574 w 5260975"/>
              <a:gd name="connsiteY171" fmla="*/ 1222946 h 1410656"/>
              <a:gd name="connsiteX172" fmla="*/ 1155557 w 5260975"/>
              <a:gd name="connsiteY172" fmla="*/ 1247335 h 1410656"/>
              <a:gd name="connsiteX173" fmla="*/ 1196556 w 5260975"/>
              <a:gd name="connsiteY173" fmla="*/ 1235525 h 1410656"/>
              <a:gd name="connsiteX174" fmla="*/ 1207693 w 5260975"/>
              <a:gd name="connsiteY174" fmla="*/ 1224387 h 1410656"/>
              <a:gd name="connsiteX175" fmla="*/ 1274904 w 5260975"/>
              <a:gd name="connsiteY175" fmla="*/ 1213826 h 1410656"/>
              <a:gd name="connsiteX176" fmla="*/ 1370919 w 5260975"/>
              <a:gd name="connsiteY176" fmla="*/ 1213442 h 1410656"/>
              <a:gd name="connsiteX177" fmla="*/ 1530593 w 5260975"/>
              <a:gd name="connsiteY177" fmla="*/ 1189437 h 1410656"/>
              <a:gd name="connsiteX178" fmla="*/ 1558436 w 5260975"/>
              <a:gd name="connsiteY178" fmla="*/ 1178299 h 1410656"/>
              <a:gd name="connsiteX179" fmla="*/ 1589737 w 5260975"/>
              <a:gd name="connsiteY179" fmla="*/ 1175515 h 1410656"/>
              <a:gd name="connsiteX180" fmla="*/ 1601740 w 5260975"/>
              <a:gd name="connsiteY180" fmla="*/ 1182333 h 1410656"/>
              <a:gd name="connsiteX181" fmla="*/ 1654259 w 5260975"/>
              <a:gd name="connsiteY181" fmla="*/ 1192510 h 1410656"/>
              <a:gd name="connsiteX182" fmla="*/ 1664246 w 5260975"/>
              <a:gd name="connsiteY182" fmla="*/ 1192702 h 1410656"/>
              <a:gd name="connsiteX183" fmla="*/ 1698427 w 5260975"/>
              <a:gd name="connsiteY183" fmla="*/ 1188381 h 1410656"/>
              <a:gd name="connsiteX184" fmla="*/ 1730112 w 5260975"/>
              <a:gd name="connsiteY184" fmla="*/ 1185885 h 1410656"/>
              <a:gd name="connsiteX185" fmla="*/ 1809996 w 5260975"/>
              <a:gd name="connsiteY185" fmla="*/ 1194046 h 1410656"/>
              <a:gd name="connsiteX186" fmla="*/ 1871254 w 5260975"/>
              <a:gd name="connsiteY186" fmla="*/ 1192126 h 1410656"/>
              <a:gd name="connsiteX187" fmla="*/ 1899482 w 5260975"/>
              <a:gd name="connsiteY187" fmla="*/ 1194046 h 1410656"/>
              <a:gd name="connsiteX188" fmla="*/ 1915420 w 5260975"/>
              <a:gd name="connsiteY188" fmla="*/ 1196927 h 1410656"/>
              <a:gd name="connsiteX189" fmla="*/ 1951522 w 5260975"/>
              <a:gd name="connsiteY189" fmla="*/ 1216994 h 1410656"/>
              <a:gd name="connsiteX190" fmla="*/ 1971302 w 5260975"/>
              <a:gd name="connsiteY190" fmla="*/ 1221507 h 1410656"/>
              <a:gd name="connsiteX191" fmla="*/ 2030831 w 5260975"/>
              <a:gd name="connsiteY191" fmla="*/ 1221123 h 1410656"/>
              <a:gd name="connsiteX192" fmla="*/ 2120125 w 5260975"/>
              <a:gd name="connsiteY192" fmla="*/ 1190878 h 1410656"/>
              <a:gd name="connsiteX193" fmla="*/ 2129439 w 5260975"/>
              <a:gd name="connsiteY193" fmla="*/ 1186845 h 1410656"/>
              <a:gd name="connsiteX194" fmla="*/ 2174854 w 5260975"/>
              <a:gd name="connsiteY194" fmla="*/ 1181852 h 1410656"/>
              <a:gd name="connsiteX195" fmla="*/ 2205674 w 5260975"/>
              <a:gd name="connsiteY195" fmla="*/ 1188669 h 1410656"/>
              <a:gd name="connsiteX196" fmla="*/ 2247634 w 5260975"/>
              <a:gd name="connsiteY196" fmla="*/ 1202784 h 1410656"/>
              <a:gd name="connsiteX197" fmla="*/ 2285367 w 5260975"/>
              <a:gd name="connsiteY197" fmla="*/ 1214594 h 1410656"/>
              <a:gd name="connsiteX198" fmla="*/ 2312827 w 5260975"/>
              <a:gd name="connsiteY198" fmla="*/ 1227939 h 1410656"/>
              <a:gd name="connsiteX199" fmla="*/ 2375622 w 5260975"/>
              <a:gd name="connsiteY199" fmla="*/ 1237733 h 1410656"/>
              <a:gd name="connsiteX200" fmla="*/ 2382151 w 5260975"/>
              <a:gd name="connsiteY200" fmla="*/ 1239365 h 1410656"/>
              <a:gd name="connsiteX201" fmla="*/ 2429390 w 5260975"/>
              <a:gd name="connsiteY201" fmla="*/ 1227459 h 1410656"/>
              <a:gd name="connsiteX202" fmla="*/ 2486134 w 5260975"/>
              <a:gd name="connsiteY202" fmla="*/ 1215362 h 1410656"/>
              <a:gd name="connsiteX203" fmla="*/ 2506394 w 5260975"/>
              <a:gd name="connsiteY203" fmla="*/ 1219490 h 1410656"/>
              <a:gd name="connsiteX204" fmla="*/ 2534142 w 5260975"/>
              <a:gd name="connsiteY204" fmla="*/ 1225347 h 1410656"/>
              <a:gd name="connsiteX205" fmla="*/ 2559874 w 5260975"/>
              <a:gd name="connsiteY205" fmla="*/ 1222275 h 1410656"/>
              <a:gd name="connsiteX206" fmla="*/ 2575525 w 5260975"/>
              <a:gd name="connsiteY206" fmla="*/ 1221987 h 1410656"/>
              <a:gd name="connsiteX207" fmla="*/ 2646960 w 5260975"/>
              <a:gd name="connsiteY207" fmla="*/ 1257896 h 1410656"/>
              <a:gd name="connsiteX208" fmla="*/ 2665107 w 5260975"/>
              <a:gd name="connsiteY208" fmla="*/ 1260873 h 1410656"/>
              <a:gd name="connsiteX209" fmla="*/ 2675381 w 5260975"/>
              <a:gd name="connsiteY209" fmla="*/ 1265290 h 1410656"/>
              <a:gd name="connsiteX210" fmla="*/ 2737311 w 5260975"/>
              <a:gd name="connsiteY210" fmla="*/ 1309841 h 1410656"/>
              <a:gd name="connsiteX211" fmla="*/ 2763619 w 5260975"/>
              <a:gd name="connsiteY211" fmla="*/ 1318866 h 1410656"/>
              <a:gd name="connsiteX212" fmla="*/ 2792519 w 5260975"/>
              <a:gd name="connsiteY212" fmla="*/ 1317041 h 1410656"/>
              <a:gd name="connsiteX213" fmla="*/ 2809226 w 5260975"/>
              <a:gd name="connsiteY213" fmla="*/ 1313777 h 1410656"/>
              <a:gd name="connsiteX214" fmla="*/ 2850705 w 5260975"/>
              <a:gd name="connsiteY214" fmla="*/ 1285452 h 1410656"/>
              <a:gd name="connsiteX215" fmla="*/ 2874324 w 5260975"/>
              <a:gd name="connsiteY215" fmla="*/ 1286413 h 1410656"/>
              <a:gd name="connsiteX216" fmla="*/ 2911194 w 5260975"/>
              <a:gd name="connsiteY216" fmla="*/ 1305903 h 1410656"/>
              <a:gd name="connsiteX217" fmla="*/ 2978116 w 5260975"/>
              <a:gd name="connsiteY217" fmla="*/ 1314641 h 1410656"/>
              <a:gd name="connsiteX218" fmla="*/ 3012106 w 5260975"/>
              <a:gd name="connsiteY218" fmla="*/ 1287373 h 1410656"/>
              <a:gd name="connsiteX219" fmla="*/ 3029676 w 5260975"/>
              <a:gd name="connsiteY219" fmla="*/ 1261161 h 1410656"/>
              <a:gd name="connsiteX220" fmla="*/ 3080469 w 5260975"/>
              <a:gd name="connsiteY220" fmla="*/ 1230724 h 1410656"/>
              <a:gd name="connsiteX221" fmla="*/ 3092567 w 5260975"/>
              <a:gd name="connsiteY221" fmla="*/ 1242054 h 1410656"/>
              <a:gd name="connsiteX222" fmla="*/ 3129821 w 5260975"/>
              <a:gd name="connsiteY222" fmla="*/ 1246855 h 1410656"/>
              <a:gd name="connsiteX223" fmla="*/ 3170147 w 5260975"/>
              <a:gd name="connsiteY223" fmla="*/ 1246471 h 1410656"/>
              <a:gd name="connsiteX224" fmla="*/ 3240429 w 5260975"/>
              <a:gd name="connsiteY224" fmla="*/ 1251559 h 1410656"/>
              <a:gd name="connsiteX225" fmla="*/ 3287189 w 5260975"/>
              <a:gd name="connsiteY225" fmla="*/ 1222466 h 1410656"/>
              <a:gd name="connsiteX226" fmla="*/ 3305049 w 5260975"/>
              <a:gd name="connsiteY226" fmla="*/ 1210465 h 1410656"/>
              <a:gd name="connsiteX227" fmla="*/ 3321755 w 5260975"/>
              <a:gd name="connsiteY227" fmla="*/ 1202784 h 1410656"/>
              <a:gd name="connsiteX228" fmla="*/ 3341055 w 5260975"/>
              <a:gd name="connsiteY228" fmla="*/ 1198463 h 1410656"/>
              <a:gd name="connsiteX229" fmla="*/ 3387621 w 5260975"/>
              <a:gd name="connsiteY229" fmla="*/ 1182140 h 1410656"/>
              <a:gd name="connsiteX230" fmla="*/ 3413161 w 5260975"/>
              <a:gd name="connsiteY230" fmla="*/ 1166105 h 1410656"/>
              <a:gd name="connsiteX231" fmla="*/ 3470579 w 5260975"/>
              <a:gd name="connsiteY231" fmla="*/ 1150647 h 1410656"/>
              <a:gd name="connsiteX232" fmla="*/ 3509657 w 5260975"/>
              <a:gd name="connsiteY232" fmla="*/ 1136821 h 1410656"/>
              <a:gd name="connsiteX233" fmla="*/ 3550847 w 5260975"/>
              <a:gd name="connsiteY233" fmla="*/ 1113009 h 1410656"/>
              <a:gd name="connsiteX234" fmla="*/ 3556608 w 5260975"/>
              <a:gd name="connsiteY234" fmla="*/ 1109361 h 1410656"/>
              <a:gd name="connsiteX235" fmla="*/ 3570435 w 5260975"/>
              <a:gd name="connsiteY235" fmla="*/ 1093710 h 1410656"/>
              <a:gd name="connsiteX236" fmla="*/ 3590501 w 5260975"/>
              <a:gd name="connsiteY236" fmla="*/ 1039846 h 1410656"/>
              <a:gd name="connsiteX237" fmla="*/ 3596263 w 5260975"/>
              <a:gd name="connsiteY237" fmla="*/ 1028900 h 1410656"/>
              <a:gd name="connsiteX238" fmla="*/ 3648591 w 5260975"/>
              <a:gd name="connsiteY238" fmla="*/ 992030 h 1410656"/>
              <a:gd name="connsiteX239" fmla="*/ 3667986 w 5260975"/>
              <a:gd name="connsiteY239" fmla="*/ 995487 h 1410656"/>
              <a:gd name="connsiteX240" fmla="*/ 3689397 w 5260975"/>
              <a:gd name="connsiteY240" fmla="*/ 1007585 h 1410656"/>
              <a:gd name="connsiteX241" fmla="*/ 3736349 w 5260975"/>
              <a:gd name="connsiteY241" fmla="*/ 1010753 h 1410656"/>
              <a:gd name="connsiteX242" fmla="*/ 3753919 w 5260975"/>
              <a:gd name="connsiteY242" fmla="*/ 1004513 h 1410656"/>
              <a:gd name="connsiteX243" fmla="*/ 3784643 w 5260975"/>
              <a:gd name="connsiteY243" fmla="*/ 987710 h 1410656"/>
              <a:gd name="connsiteX244" fmla="*/ 3808359 w 5260975"/>
              <a:gd name="connsiteY244" fmla="*/ 961689 h 1410656"/>
              <a:gd name="connsiteX245" fmla="*/ 3842829 w 5260975"/>
              <a:gd name="connsiteY245" fmla="*/ 918674 h 1410656"/>
              <a:gd name="connsiteX246" fmla="*/ 3908983 w 5260975"/>
              <a:gd name="connsiteY246" fmla="*/ 902256 h 1410656"/>
              <a:gd name="connsiteX247" fmla="*/ 3934428 w 5260975"/>
              <a:gd name="connsiteY247" fmla="*/ 896783 h 1410656"/>
              <a:gd name="connsiteX248" fmla="*/ 4026987 w 5260975"/>
              <a:gd name="connsiteY248" fmla="*/ 873835 h 1410656"/>
              <a:gd name="connsiteX249" fmla="*/ 4035051 w 5260975"/>
              <a:gd name="connsiteY249" fmla="*/ 873067 h 1410656"/>
              <a:gd name="connsiteX250" fmla="*/ 4099189 w 5260975"/>
              <a:gd name="connsiteY250" fmla="*/ 846664 h 1410656"/>
              <a:gd name="connsiteX251" fmla="*/ 4114647 w 5260975"/>
              <a:gd name="connsiteY251" fmla="*/ 840134 h 1410656"/>
              <a:gd name="connsiteX252" fmla="*/ 4133563 w 5260975"/>
              <a:gd name="connsiteY252" fmla="*/ 823427 h 1410656"/>
              <a:gd name="connsiteX253" fmla="*/ 4151039 w 5260975"/>
              <a:gd name="connsiteY253" fmla="*/ 776284 h 1410656"/>
              <a:gd name="connsiteX254" fmla="*/ 4171489 w 5260975"/>
              <a:gd name="connsiteY254" fmla="*/ 754776 h 1410656"/>
              <a:gd name="connsiteX255" fmla="*/ 4186372 w 5260975"/>
              <a:gd name="connsiteY255" fmla="*/ 741718 h 1410656"/>
              <a:gd name="connsiteX256" fmla="*/ 4199429 w 5260975"/>
              <a:gd name="connsiteY256" fmla="*/ 721940 h 1410656"/>
              <a:gd name="connsiteX257" fmla="*/ 4212487 w 5260975"/>
              <a:gd name="connsiteY257" fmla="*/ 674604 h 1410656"/>
              <a:gd name="connsiteX258" fmla="*/ 4232555 w 5260975"/>
              <a:gd name="connsiteY258" fmla="*/ 632645 h 1410656"/>
              <a:gd name="connsiteX259" fmla="*/ 4268657 w 5260975"/>
              <a:gd name="connsiteY259" fmla="*/ 609410 h 1410656"/>
              <a:gd name="connsiteX260" fmla="*/ 4291028 w 5260975"/>
              <a:gd name="connsiteY260" fmla="*/ 597216 h 1410656"/>
              <a:gd name="connsiteX261" fmla="*/ 4379651 w 5260975"/>
              <a:gd name="connsiteY261" fmla="*/ 609506 h 1410656"/>
              <a:gd name="connsiteX262" fmla="*/ 4440139 w 5260975"/>
              <a:gd name="connsiteY262" fmla="*/ 621507 h 1410656"/>
              <a:gd name="connsiteX263" fmla="*/ 4460015 w 5260975"/>
              <a:gd name="connsiteY263" fmla="*/ 616899 h 1410656"/>
              <a:gd name="connsiteX264" fmla="*/ 4516183 w 5260975"/>
              <a:gd name="connsiteY264" fmla="*/ 577724 h 1410656"/>
              <a:gd name="connsiteX265" fmla="*/ 4571681 w 5260975"/>
              <a:gd name="connsiteY265" fmla="*/ 560250 h 1410656"/>
              <a:gd name="connsiteX266" fmla="*/ 4613447 w 5260975"/>
              <a:gd name="connsiteY266" fmla="*/ 555257 h 1410656"/>
              <a:gd name="connsiteX267" fmla="*/ 4649355 w 5260975"/>
              <a:gd name="connsiteY267" fmla="*/ 551417 h 1410656"/>
              <a:gd name="connsiteX268" fmla="*/ 4692467 w 5260975"/>
              <a:gd name="connsiteY268" fmla="*/ 540663 h 1410656"/>
              <a:gd name="connsiteX269" fmla="*/ 4716855 w 5260975"/>
              <a:gd name="connsiteY269" fmla="*/ 528949 h 1410656"/>
              <a:gd name="connsiteX270" fmla="*/ 4755645 w 5260975"/>
              <a:gd name="connsiteY270" fmla="*/ 512147 h 1410656"/>
              <a:gd name="connsiteX271" fmla="*/ 4795395 w 5260975"/>
              <a:gd name="connsiteY271" fmla="*/ 490351 h 1410656"/>
              <a:gd name="connsiteX272" fmla="*/ 4825928 w 5260975"/>
              <a:gd name="connsiteY272" fmla="*/ 459818 h 1410656"/>
              <a:gd name="connsiteX273" fmla="*/ 4842347 w 5260975"/>
              <a:gd name="connsiteY273" fmla="*/ 434086 h 1410656"/>
              <a:gd name="connsiteX274" fmla="*/ 4890451 w 5260975"/>
              <a:gd name="connsiteY274" fmla="*/ 397216 h 1410656"/>
              <a:gd name="connsiteX275" fmla="*/ 4933945 w 5260975"/>
              <a:gd name="connsiteY275" fmla="*/ 327701 h 1410656"/>
              <a:gd name="connsiteX276" fmla="*/ 4961214 w 5260975"/>
              <a:gd name="connsiteY276" fmla="*/ 298801 h 1410656"/>
              <a:gd name="connsiteX277" fmla="*/ 4976672 w 5260975"/>
              <a:gd name="connsiteY277" fmla="*/ 290639 h 1410656"/>
              <a:gd name="connsiteX278" fmla="*/ 5002979 w 5260975"/>
              <a:gd name="connsiteY278" fmla="*/ 270573 h 1410656"/>
              <a:gd name="connsiteX279" fmla="*/ 5018535 w 5260975"/>
              <a:gd name="connsiteY279" fmla="*/ 255690 h 1410656"/>
              <a:gd name="connsiteX280" fmla="*/ 5061069 w 5260975"/>
              <a:gd name="connsiteY280" fmla="*/ 200961 h 1410656"/>
              <a:gd name="connsiteX281" fmla="*/ 5074127 w 5260975"/>
              <a:gd name="connsiteY281" fmla="*/ 184735 h 1410656"/>
              <a:gd name="connsiteX282" fmla="*/ 5101108 w 5260975"/>
              <a:gd name="connsiteY282" fmla="*/ 156891 h 1410656"/>
              <a:gd name="connsiteX283" fmla="*/ 5112918 w 5260975"/>
              <a:gd name="connsiteY283" fmla="*/ 148441 h 1410656"/>
              <a:gd name="connsiteX284" fmla="*/ 5133753 w 5260975"/>
              <a:gd name="connsiteY284" fmla="*/ 125782 h 1410656"/>
              <a:gd name="connsiteX285" fmla="*/ 5183393 w 5260975"/>
              <a:gd name="connsiteY285" fmla="*/ 66348 h 1410656"/>
              <a:gd name="connsiteX286" fmla="*/ 5204709 w 5260975"/>
              <a:gd name="connsiteY286" fmla="*/ 33030 h 1410656"/>
              <a:gd name="connsiteX287" fmla="*/ 5247243 w 5260975"/>
              <a:gd name="connsiteY287" fmla="*/ 8451 h 141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Lst>
            <a:rect l="l" t="t" r="r" b="b"/>
            <a:pathLst>
              <a:path w="5260975" h="1410656">
                <a:moveTo>
                  <a:pt x="5260975" y="0"/>
                </a:moveTo>
                <a:lnTo>
                  <a:pt x="5260975" y="221634"/>
                </a:lnTo>
                <a:lnTo>
                  <a:pt x="5226503" y="237063"/>
                </a:lnTo>
                <a:cubicBezTo>
                  <a:pt x="5219783" y="239848"/>
                  <a:pt x="5212389" y="241384"/>
                  <a:pt x="5206341" y="245128"/>
                </a:cubicBezTo>
                <a:cubicBezTo>
                  <a:pt x="5178495" y="262219"/>
                  <a:pt x="5151515" y="280654"/>
                  <a:pt x="5123287" y="297073"/>
                </a:cubicBezTo>
                <a:cubicBezTo>
                  <a:pt x="5094195" y="314067"/>
                  <a:pt x="5068175" y="334134"/>
                  <a:pt x="5048107" y="361307"/>
                </a:cubicBezTo>
                <a:cubicBezTo>
                  <a:pt x="5029480" y="386559"/>
                  <a:pt x="5011429" y="412194"/>
                  <a:pt x="4992899" y="437542"/>
                </a:cubicBezTo>
                <a:cubicBezTo>
                  <a:pt x="4988194" y="443975"/>
                  <a:pt x="4983873" y="451561"/>
                  <a:pt x="4977440" y="455690"/>
                </a:cubicBezTo>
                <a:cubicBezTo>
                  <a:pt x="4964094" y="464331"/>
                  <a:pt x="4949499" y="471340"/>
                  <a:pt x="4935193" y="478445"/>
                </a:cubicBezTo>
                <a:cubicBezTo>
                  <a:pt x="4922903" y="484494"/>
                  <a:pt x="4909845" y="489006"/>
                  <a:pt x="4897844" y="495535"/>
                </a:cubicBezTo>
                <a:cubicBezTo>
                  <a:pt x="4888243" y="500721"/>
                  <a:pt x="4879697" y="507922"/>
                  <a:pt x="4870767" y="514451"/>
                </a:cubicBezTo>
                <a:cubicBezTo>
                  <a:pt x="4862990" y="520115"/>
                  <a:pt x="4854445" y="525012"/>
                  <a:pt x="4847916" y="531830"/>
                </a:cubicBezTo>
                <a:cubicBezTo>
                  <a:pt x="4831977" y="548344"/>
                  <a:pt x="4815942" y="564571"/>
                  <a:pt x="4796163" y="576765"/>
                </a:cubicBezTo>
                <a:cubicBezTo>
                  <a:pt x="4776672" y="588862"/>
                  <a:pt x="4758237" y="602401"/>
                  <a:pt x="4738843" y="614691"/>
                </a:cubicBezTo>
                <a:cubicBezTo>
                  <a:pt x="4719831" y="626693"/>
                  <a:pt x="4702645" y="639846"/>
                  <a:pt x="4692755" y="661162"/>
                </a:cubicBezTo>
                <a:cubicBezTo>
                  <a:pt x="4688339" y="670571"/>
                  <a:pt x="4682097" y="680845"/>
                  <a:pt x="4673744" y="686318"/>
                </a:cubicBezTo>
                <a:cubicBezTo>
                  <a:pt x="4661838" y="694095"/>
                  <a:pt x="4646764" y="696880"/>
                  <a:pt x="4633801" y="703505"/>
                </a:cubicBezTo>
                <a:cubicBezTo>
                  <a:pt x="4618535" y="711282"/>
                  <a:pt x="4600869" y="718003"/>
                  <a:pt x="4590499" y="730389"/>
                </a:cubicBezTo>
                <a:cubicBezTo>
                  <a:pt x="4581281" y="741431"/>
                  <a:pt x="4571968" y="750072"/>
                  <a:pt x="4559773" y="757081"/>
                </a:cubicBezTo>
                <a:cubicBezTo>
                  <a:pt x="4551229" y="761978"/>
                  <a:pt x="4544892" y="770907"/>
                  <a:pt x="4536059" y="774940"/>
                </a:cubicBezTo>
                <a:cubicBezTo>
                  <a:pt x="4524441" y="780317"/>
                  <a:pt x="4512727" y="784542"/>
                  <a:pt x="4502549" y="792895"/>
                </a:cubicBezTo>
                <a:cubicBezTo>
                  <a:pt x="4491987" y="801536"/>
                  <a:pt x="4479986" y="808353"/>
                  <a:pt x="4468944" y="816419"/>
                </a:cubicBezTo>
                <a:cubicBezTo>
                  <a:pt x="4463087" y="820739"/>
                  <a:pt x="4458286" y="826404"/>
                  <a:pt x="4452622" y="830917"/>
                </a:cubicBezTo>
                <a:cubicBezTo>
                  <a:pt x="4442252" y="839174"/>
                  <a:pt x="4431690" y="847239"/>
                  <a:pt x="4421032" y="855016"/>
                </a:cubicBezTo>
                <a:cubicBezTo>
                  <a:pt x="4410375" y="862794"/>
                  <a:pt x="4400197" y="871819"/>
                  <a:pt x="4388483" y="877484"/>
                </a:cubicBezTo>
                <a:cubicBezTo>
                  <a:pt x="4368513" y="887086"/>
                  <a:pt x="4346717" y="892847"/>
                  <a:pt x="4327321" y="903216"/>
                </a:cubicBezTo>
                <a:cubicBezTo>
                  <a:pt x="4307639" y="913777"/>
                  <a:pt x="4289107" y="927028"/>
                  <a:pt x="4271633" y="941046"/>
                </a:cubicBezTo>
                <a:cubicBezTo>
                  <a:pt x="4257807" y="952088"/>
                  <a:pt x="4244845" y="963034"/>
                  <a:pt x="4227465" y="968698"/>
                </a:cubicBezTo>
                <a:cubicBezTo>
                  <a:pt x="4217768" y="971867"/>
                  <a:pt x="4207591" y="978780"/>
                  <a:pt x="4201733" y="986846"/>
                </a:cubicBezTo>
                <a:cubicBezTo>
                  <a:pt x="4189059" y="1004416"/>
                  <a:pt x="4172833" y="1016802"/>
                  <a:pt x="4154494" y="1027364"/>
                </a:cubicBezTo>
                <a:cubicBezTo>
                  <a:pt x="4130010" y="1041574"/>
                  <a:pt x="4105814" y="1056072"/>
                  <a:pt x="4081234" y="1069994"/>
                </a:cubicBezTo>
                <a:cubicBezTo>
                  <a:pt x="4066737" y="1078252"/>
                  <a:pt x="4052335" y="1086989"/>
                  <a:pt x="4036971" y="1093038"/>
                </a:cubicBezTo>
                <a:cubicBezTo>
                  <a:pt x="4005575" y="1105520"/>
                  <a:pt x="3973410" y="1116177"/>
                  <a:pt x="3941725" y="1127796"/>
                </a:cubicBezTo>
                <a:cubicBezTo>
                  <a:pt x="3931355" y="1131540"/>
                  <a:pt x="3921561" y="1136917"/>
                  <a:pt x="3910999" y="1140182"/>
                </a:cubicBezTo>
                <a:cubicBezTo>
                  <a:pt x="3899573" y="1143734"/>
                  <a:pt x="3887285" y="1144790"/>
                  <a:pt x="3875859" y="1148343"/>
                </a:cubicBezTo>
                <a:cubicBezTo>
                  <a:pt x="3856847" y="1154199"/>
                  <a:pt x="3838412" y="1161689"/>
                  <a:pt x="3819401" y="1167642"/>
                </a:cubicBezTo>
                <a:cubicBezTo>
                  <a:pt x="3782723" y="1179068"/>
                  <a:pt x="3745949" y="1190014"/>
                  <a:pt x="3709176" y="1200863"/>
                </a:cubicBezTo>
                <a:cubicBezTo>
                  <a:pt x="3701303" y="1203168"/>
                  <a:pt x="3692757" y="1203456"/>
                  <a:pt x="3684981" y="1205952"/>
                </a:cubicBezTo>
                <a:cubicBezTo>
                  <a:pt x="3664337" y="1212673"/>
                  <a:pt x="3643789" y="1219970"/>
                  <a:pt x="3623338" y="1227363"/>
                </a:cubicBezTo>
                <a:cubicBezTo>
                  <a:pt x="3610953" y="1231876"/>
                  <a:pt x="3598854" y="1237445"/>
                  <a:pt x="3586373" y="1241765"/>
                </a:cubicBezTo>
                <a:cubicBezTo>
                  <a:pt x="3576387" y="1245222"/>
                  <a:pt x="3566113" y="1247910"/>
                  <a:pt x="3555743" y="1250023"/>
                </a:cubicBezTo>
                <a:cubicBezTo>
                  <a:pt x="3546814" y="1251848"/>
                  <a:pt x="3537501" y="1251655"/>
                  <a:pt x="3528667" y="1253864"/>
                </a:cubicBezTo>
                <a:cubicBezTo>
                  <a:pt x="3504759" y="1259816"/>
                  <a:pt x="3481140" y="1266538"/>
                  <a:pt x="3457424" y="1272874"/>
                </a:cubicBezTo>
                <a:cubicBezTo>
                  <a:pt x="3447919" y="1275371"/>
                  <a:pt x="3438221" y="1277196"/>
                  <a:pt x="3429003" y="1280364"/>
                </a:cubicBezTo>
                <a:cubicBezTo>
                  <a:pt x="3404327" y="1288717"/>
                  <a:pt x="3380036" y="1298222"/>
                  <a:pt x="3355264" y="1306096"/>
                </a:cubicBezTo>
                <a:cubicBezTo>
                  <a:pt x="3334717" y="1312625"/>
                  <a:pt x="3313593" y="1317329"/>
                  <a:pt x="3292757" y="1323090"/>
                </a:cubicBezTo>
                <a:cubicBezTo>
                  <a:pt x="3283924" y="1325587"/>
                  <a:pt x="3275475" y="1329140"/>
                  <a:pt x="3266643" y="1331251"/>
                </a:cubicBezTo>
                <a:cubicBezTo>
                  <a:pt x="3246863" y="1336053"/>
                  <a:pt x="3226796" y="1340085"/>
                  <a:pt x="3206921" y="1344886"/>
                </a:cubicBezTo>
                <a:cubicBezTo>
                  <a:pt x="3195590" y="1347670"/>
                  <a:pt x="3184645" y="1352663"/>
                  <a:pt x="3173123" y="1354488"/>
                </a:cubicBezTo>
                <a:cubicBezTo>
                  <a:pt x="3145759" y="1358808"/>
                  <a:pt x="3118203" y="1361880"/>
                  <a:pt x="3090646" y="1365337"/>
                </a:cubicBezTo>
                <a:cubicBezTo>
                  <a:pt x="3062227" y="1368889"/>
                  <a:pt x="3033902" y="1372634"/>
                  <a:pt x="3005480" y="1375802"/>
                </a:cubicBezTo>
                <a:cubicBezTo>
                  <a:pt x="2989926" y="1377435"/>
                  <a:pt x="2974275" y="1377723"/>
                  <a:pt x="2958721" y="1379259"/>
                </a:cubicBezTo>
                <a:cubicBezTo>
                  <a:pt x="2945087" y="1380604"/>
                  <a:pt x="2931549" y="1383100"/>
                  <a:pt x="2917915" y="1384733"/>
                </a:cubicBezTo>
                <a:cubicBezTo>
                  <a:pt x="2906105" y="1386076"/>
                  <a:pt x="2894199" y="1386844"/>
                  <a:pt x="2882389" y="1388189"/>
                </a:cubicBezTo>
                <a:cubicBezTo>
                  <a:pt x="2863475" y="1390397"/>
                  <a:pt x="2844655" y="1392894"/>
                  <a:pt x="2825837" y="1395198"/>
                </a:cubicBezTo>
                <a:cubicBezTo>
                  <a:pt x="2817964" y="1396062"/>
                  <a:pt x="2809706" y="1398462"/>
                  <a:pt x="2802313" y="1397023"/>
                </a:cubicBezTo>
                <a:cubicBezTo>
                  <a:pt x="2783686" y="1393373"/>
                  <a:pt x="2765347" y="1394430"/>
                  <a:pt x="2746816" y="1396926"/>
                </a:cubicBezTo>
                <a:cubicBezTo>
                  <a:pt x="2740479" y="1397791"/>
                  <a:pt x="2733662" y="1397598"/>
                  <a:pt x="2727517" y="1395966"/>
                </a:cubicBezTo>
                <a:cubicBezTo>
                  <a:pt x="2714939" y="1392701"/>
                  <a:pt x="2702745" y="1388092"/>
                  <a:pt x="2690359" y="1384060"/>
                </a:cubicBezTo>
                <a:cubicBezTo>
                  <a:pt x="2689014" y="1383580"/>
                  <a:pt x="2687382" y="1383484"/>
                  <a:pt x="2685943" y="1383196"/>
                </a:cubicBezTo>
                <a:cubicBezTo>
                  <a:pt x="2677781" y="1381563"/>
                  <a:pt x="2669717" y="1379931"/>
                  <a:pt x="2661554" y="1378491"/>
                </a:cubicBezTo>
                <a:cubicBezTo>
                  <a:pt x="2657138" y="1377723"/>
                  <a:pt x="2652625" y="1377627"/>
                  <a:pt x="2648208" y="1376955"/>
                </a:cubicBezTo>
                <a:cubicBezTo>
                  <a:pt x="2631118" y="1374266"/>
                  <a:pt x="2612299" y="1378779"/>
                  <a:pt x="2597512" y="1367162"/>
                </a:cubicBezTo>
                <a:cubicBezTo>
                  <a:pt x="2587911" y="1359672"/>
                  <a:pt x="2578597" y="1361401"/>
                  <a:pt x="2568324" y="1362553"/>
                </a:cubicBezTo>
                <a:cubicBezTo>
                  <a:pt x="2560547" y="1363417"/>
                  <a:pt x="2552577" y="1363128"/>
                  <a:pt x="2544704" y="1363225"/>
                </a:cubicBezTo>
                <a:cubicBezTo>
                  <a:pt x="2530878" y="1363512"/>
                  <a:pt x="2517052" y="1363609"/>
                  <a:pt x="2503225" y="1364089"/>
                </a:cubicBezTo>
                <a:cubicBezTo>
                  <a:pt x="2498808" y="1364281"/>
                  <a:pt x="2494297" y="1366682"/>
                  <a:pt x="2489975" y="1366298"/>
                </a:cubicBezTo>
                <a:cubicBezTo>
                  <a:pt x="2470004" y="1364473"/>
                  <a:pt x="2450033" y="1361592"/>
                  <a:pt x="2430061" y="1359960"/>
                </a:cubicBezTo>
                <a:cubicBezTo>
                  <a:pt x="2418732" y="1359001"/>
                  <a:pt x="2407114" y="1360824"/>
                  <a:pt x="2395880" y="1359480"/>
                </a:cubicBezTo>
                <a:cubicBezTo>
                  <a:pt x="2382919" y="1357944"/>
                  <a:pt x="2370245" y="1354008"/>
                  <a:pt x="2357378" y="1351607"/>
                </a:cubicBezTo>
                <a:cubicBezTo>
                  <a:pt x="2353826" y="1350935"/>
                  <a:pt x="2349889" y="1351799"/>
                  <a:pt x="2346145" y="1351991"/>
                </a:cubicBezTo>
                <a:cubicBezTo>
                  <a:pt x="2341920" y="1352183"/>
                  <a:pt x="2337791" y="1352567"/>
                  <a:pt x="2333567" y="1352663"/>
                </a:cubicBezTo>
                <a:cubicBezTo>
                  <a:pt x="2320700" y="1352856"/>
                  <a:pt x="2307835" y="1352567"/>
                  <a:pt x="2294968" y="1353240"/>
                </a:cubicBezTo>
                <a:cubicBezTo>
                  <a:pt x="2287095" y="1353624"/>
                  <a:pt x="2278839" y="1357560"/>
                  <a:pt x="2271540" y="1356120"/>
                </a:cubicBezTo>
                <a:cubicBezTo>
                  <a:pt x="2256659" y="1353335"/>
                  <a:pt x="2241776" y="1359576"/>
                  <a:pt x="2226895" y="1354392"/>
                </a:cubicBezTo>
                <a:cubicBezTo>
                  <a:pt x="2222285" y="1352856"/>
                  <a:pt x="2215948" y="1356696"/>
                  <a:pt x="2210379" y="1356888"/>
                </a:cubicBezTo>
                <a:cubicBezTo>
                  <a:pt x="2196457" y="1357368"/>
                  <a:pt x="2182535" y="1357272"/>
                  <a:pt x="2168613" y="1357176"/>
                </a:cubicBezTo>
                <a:cubicBezTo>
                  <a:pt x="2156131" y="1357080"/>
                  <a:pt x="2143168" y="1358424"/>
                  <a:pt x="2131167" y="1355736"/>
                </a:cubicBezTo>
                <a:cubicBezTo>
                  <a:pt x="2118588" y="1352856"/>
                  <a:pt x="2107259" y="1353240"/>
                  <a:pt x="2095065" y="1356504"/>
                </a:cubicBezTo>
                <a:cubicBezTo>
                  <a:pt x="2086711" y="1358712"/>
                  <a:pt x="2077878" y="1359001"/>
                  <a:pt x="2069237" y="1359672"/>
                </a:cubicBezTo>
                <a:cubicBezTo>
                  <a:pt x="2059924" y="1360440"/>
                  <a:pt x="2049650" y="1358424"/>
                  <a:pt x="2041201" y="1361592"/>
                </a:cubicBezTo>
                <a:cubicBezTo>
                  <a:pt x="2016044" y="1371002"/>
                  <a:pt x="1990216" y="1373018"/>
                  <a:pt x="1963909" y="1373018"/>
                </a:cubicBezTo>
                <a:cubicBezTo>
                  <a:pt x="1959107" y="1373018"/>
                  <a:pt x="1954210" y="1371675"/>
                  <a:pt x="1949603" y="1370234"/>
                </a:cubicBezTo>
                <a:cubicBezTo>
                  <a:pt x="1922717" y="1361592"/>
                  <a:pt x="1895737" y="1362360"/>
                  <a:pt x="1868373" y="1367641"/>
                </a:cubicBezTo>
                <a:cubicBezTo>
                  <a:pt x="1862708" y="1368794"/>
                  <a:pt x="1856372" y="1368986"/>
                  <a:pt x="1850707" y="1367834"/>
                </a:cubicBezTo>
                <a:cubicBezTo>
                  <a:pt x="1834768" y="1364473"/>
                  <a:pt x="1819309" y="1358904"/>
                  <a:pt x="1803275" y="1356504"/>
                </a:cubicBezTo>
                <a:cubicBezTo>
                  <a:pt x="1776775" y="1352567"/>
                  <a:pt x="1753828" y="1365817"/>
                  <a:pt x="1730112" y="1374459"/>
                </a:cubicBezTo>
                <a:cubicBezTo>
                  <a:pt x="1707548" y="1382620"/>
                  <a:pt x="1688345" y="1401055"/>
                  <a:pt x="1661652" y="1396926"/>
                </a:cubicBezTo>
                <a:cubicBezTo>
                  <a:pt x="1658965" y="1396542"/>
                  <a:pt x="1655988" y="1399134"/>
                  <a:pt x="1653011" y="1399807"/>
                </a:cubicBezTo>
                <a:cubicBezTo>
                  <a:pt x="1644850" y="1401631"/>
                  <a:pt x="1636689" y="1403839"/>
                  <a:pt x="1628431" y="1404704"/>
                </a:cubicBezTo>
                <a:cubicBezTo>
                  <a:pt x="1618350" y="1405856"/>
                  <a:pt x="1608076" y="1405472"/>
                  <a:pt x="1597995" y="1406432"/>
                </a:cubicBezTo>
                <a:cubicBezTo>
                  <a:pt x="1585032" y="1407584"/>
                  <a:pt x="1572263" y="1410656"/>
                  <a:pt x="1559396" y="1410656"/>
                </a:cubicBezTo>
                <a:cubicBezTo>
                  <a:pt x="1549026" y="1410656"/>
                  <a:pt x="1538753" y="1407104"/>
                  <a:pt x="1528480" y="1405375"/>
                </a:cubicBezTo>
                <a:cubicBezTo>
                  <a:pt x="1513981" y="1402975"/>
                  <a:pt x="1498042" y="1403647"/>
                  <a:pt x="1485272" y="1397502"/>
                </a:cubicBezTo>
                <a:cubicBezTo>
                  <a:pt x="1471639" y="1390973"/>
                  <a:pt x="1458676" y="1387997"/>
                  <a:pt x="1444562" y="1390013"/>
                </a:cubicBezTo>
                <a:cubicBezTo>
                  <a:pt x="1439857" y="1390685"/>
                  <a:pt x="1433808" y="1394718"/>
                  <a:pt x="1431696" y="1398846"/>
                </a:cubicBezTo>
                <a:cubicBezTo>
                  <a:pt x="1426991" y="1408064"/>
                  <a:pt x="1420559" y="1409697"/>
                  <a:pt x="1411821" y="1406527"/>
                </a:cubicBezTo>
                <a:cubicBezTo>
                  <a:pt x="1404236" y="1403839"/>
                  <a:pt x="1394922" y="1402495"/>
                  <a:pt x="1389738" y="1397310"/>
                </a:cubicBezTo>
                <a:cubicBezTo>
                  <a:pt x="1375047" y="1382620"/>
                  <a:pt x="1356324" y="1382140"/>
                  <a:pt x="1338081" y="1378204"/>
                </a:cubicBezTo>
                <a:cubicBezTo>
                  <a:pt x="1326945" y="1375802"/>
                  <a:pt x="1316574" y="1375707"/>
                  <a:pt x="1305436" y="1377339"/>
                </a:cubicBezTo>
                <a:cubicBezTo>
                  <a:pt x="1281241" y="1380988"/>
                  <a:pt x="1257717" y="1375802"/>
                  <a:pt x="1234481" y="1369178"/>
                </a:cubicBezTo>
                <a:cubicBezTo>
                  <a:pt x="1219118" y="1364761"/>
                  <a:pt x="1203372" y="1362073"/>
                  <a:pt x="1188106" y="1357560"/>
                </a:cubicBezTo>
                <a:cubicBezTo>
                  <a:pt x="1176680" y="1354104"/>
                  <a:pt x="1165255" y="1349975"/>
                  <a:pt x="1154790" y="1344406"/>
                </a:cubicBezTo>
                <a:cubicBezTo>
                  <a:pt x="1139618" y="1336244"/>
                  <a:pt x="1126369" y="1323954"/>
                  <a:pt x="1107069" y="1327219"/>
                </a:cubicBezTo>
                <a:cubicBezTo>
                  <a:pt x="1090074" y="1330099"/>
                  <a:pt x="1074713" y="1324051"/>
                  <a:pt x="1059158" y="1318290"/>
                </a:cubicBezTo>
                <a:cubicBezTo>
                  <a:pt x="1047732" y="1314065"/>
                  <a:pt x="1036308" y="1309744"/>
                  <a:pt x="1024496" y="1307056"/>
                </a:cubicBezTo>
                <a:cubicBezTo>
                  <a:pt x="1010478" y="1303887"/>
                  <a:pt x="994635" y="1305232"/>
                  <a:pt x="982153" y="1299374"/>
                </a:cubicBezTo>
                <a:cubicBezTo>
                  <a:pt x="969095" y="1293229"/>
                  <a:pt x="958246" y="1297358"/>
                  <a:pt x="946628" y="1299087"/>
                </a:cubicBezTo>
                <a:cubicBezTo>
                  <a:pt x="928097" y="1301775"/>
                  <a:pt x="909661" y="1306768"/>
                  <a:pt x="890939" y="1300431"/>
                </a:cubicBezTo>
                <a:cubicBezTo>
                  <a:pt x="868184" y="1292750"/>
                  <a:pt x="845620" y="1284493"/>
                  <a:pt x="822769" y="1277196"/>
                </a:cubicBezTo>
                <a:cubicBezTo>
                  <a:pt x="813934" y="1274410"/>
                  <a:pt x="804431" y="1273258"/>
                  <a:pt x="795212" y="1272010"/>
                </a:cubicBezTo>
                <a:cubicBezTo>
                  <a:pt x="786476" y="1270954"/>
                  <a:pt x="776010" y="1273642"/>
                  <a:pt x="769288" y="1269610"/>
                </a:cubicBezTo>
                <a:cubicBezTo>
                  <a:pt x="752005" y="1259241"/>
                  <a:pt x="734243" y="1254152"/>
                  <a:pt x="714271" y="1254152"/>
                </a:cubicBezTo>
                <a:cubicBezTo>
                  <a:pt x="706781" y="1254152"/>
                  <a:pt x="699484" y="1249831"/>
                  <a:pt x="691900" y="1249062"/>
                </a:cubicBezTo>
                <a:cubicBezTo>
                  <a:pt x="681529" y="1248103"/>
                  <a:pt x="669623" y="1245510"/>
                  <a:pt x="660598" y="1249159"/>
                </a:cubicBezTo>
                <a:cubicBezTo>
                  <a:pt x="639379" y="1257800"/>
                  <a:pt x="622193" y="1250599"/>
                  <a:pt x="603662" y="1242054"/>
                </a:cubicBezTo>
                <a:cubicBezTo>
                  <a:pt x="585418" y="1233604"/>
                  <a:pt x="566215" y="1226884"/>
                  <a:pt x="546821" y="1221314"/>
                </a:cubicBezTo>
                <a:cubicBezTo>
                  <a:pt x="539524" y="1219298"/>
                  <a:pt x="530787" y="1222659"/>
                  <a:pt x="522721" y="1223330"/>
                </a:cubicBezTo>
                <a:cubicBezTo>
                  <a:pt x="519840" y="1223523"/>
                  <a:pt x="516671" y="1223811"/>
                  <a:pt x="514080" y="1222851"/>
                </a:cubicBezTo>
                <a:cubicBezTo>
                  <a:pt x="489020" y="1213633"/>
                  <a:pt x="463575" y="1206624"/>
                  <a:pt x="436404" y="1211424"/>
                </a:cubicBezTo>
                <a:cubicBezTo>
                  <a:pt x="433908" y="1211905"/>
                  <a:pt x="431123" y="1210849"/>
                  <a:pt x="428626" y="1210177"/>
                </a:cubicBezTo>
                <a:cubicBezTo>
                  <a:pt x="416432" y="1206720"/>
                  <a:pt x="404526" y="1201247"/>
                  <a:pt x="392141" y="1199999"/>
                </a:cubicBezTo>
                <a:cubicBezTo>
                  <a:pt x="361608" y="1196927"/>
                  <a:pt x="330884" y="1195678"/>
                  <a:pt x="300157" y="1193662"/>
                </a:cubicBezTo>
                <a:cubicBezTo>
                  <a:pt x="298237" y="1193566"/>
                  <a:pt x="296221" y="1193566"/>
                  <a:pt x="294493" y="1192894"/>
                </a:cubicBezTo>
                <a:cubicBezTo>
                  <a:pt x="283163" y="1188765"/>
                  <a:pt x="273274" y="1190110"/>
                  <a:pt x="263671" y="1197982"/>
                </a:cubicBezTo>
                <a:cubicBezTo>
                  <a:pt x="259447" y="1201439"/>
                  <a:pt x="253686" y="1203263"/>
                  <a:pt x="248406" y="1205184"/>
                </a:cubicBezTo>
                <a:cubicBezTo>
                  <a:pt x="240628" y="1208065"/>
                  <a:pt x="232659" y="1210849"/>
                  <a:pt x="224594" y="1212673"/>
                </a:cubicBezTo>
                <a:cubicBezTo>
                  <a:pt x="216624" y="1214401"/>
                  <a:pt x="208079" y="1216801"/>
                  <a:pt x="200398" y="1215458"/>
                </a:cubicBezTo>
                <a:cubicBezTo>
                  <a:pt x="186572" y="1213057"/>
                  <a:pt x="173417" y="1207681"/>
                  <a:pt x="159783" y="1204127"/>
                </a:cubicBezTo>
                <a:cubicBezTo>
                  <a:pt x="155079" y="1202879"/>
                  <a:pt x="149893" y="1203072"/>
                  <a:pt x="144997" y="1202975"/>
                </a:cubicBezTo>
                <a:cubicBezTo>
                  <a:pt x="133763" y="1202688"/>
                  <a:pt x="122241" y="1205472"/>
                  <a:pt x="112064" y="1197503"/>
                </a:cubicBezTo>
                <a:cubicBezTo>
                  <a:pt x="102655" y="1190014"/>
                  <a:pt x="93148" y="1192221"/>
                  <a:pt x="83259" y="1197887"/>
                </a:cubicBezTo>
                <a:cubicBezTo>
                  <a:pt x="76154" y="1201920"/>
                  <a:pt x="68090" y="1205088"/>
                  <a:pt x="60120" y="1206624"/>
                </a:cubicBezTo>
                <a:cubicBezTo>
                  <a:pt x="49174" y="1208736"/>
                  <a:pt x="38324" y="1209601"/>
                  <a:pt x="26514" y="1208352"/>
                </a:cubicBezTo>
                <a:cubicBezTo>
                  <a:pt x="18161" y="1207488"/>
                  <a:pt x="11343" y="1207104"/>
                  <a:pt x="4814" y="1202015"/>
                </a:cubicBezTo>
                <a:cubicBezTo>
                  <a:pt x="3759" y="1201247"/>
                  <a:pt x="1839" y="1201055"/>
                  <a:pt x="398" y="1201152"/>
                </a:cubicBezTo>
                <a:lnTo>
                  <a:pt x="0" y="1201150"/>
                </a:lnTo>
                <a:lnTo>
                  <a:pt x="0" y="1004512"/>
                </a:lnTo>
                <a:lnTo>
                  <a:pt x="30355" y="1002784"/>
                </a:lnTo>
                <a:cubicBezTo>
                  <a:pt x="37748" y="1002111"/>
                  <a:pt x="44853" y="999520"/>
                  <a:pt x="52151" y="997695"/>
                </a:cubicBezTo>
                <a:cubicBezTo>
                  <a:pt x="56183" y="996639"/>
                  <a:pt x="60504" y="993855"/>
                  <a:pt x="64248" y="994430"/>
                </a:cubicBezTo>
                <a:cubicBezTo>
                  <a:pt x="85948" y="997791"/>
                  <a:pt x="105823" y="989534"/>
                  <a:pt x="126370" y="985405"/>
                </a:cubicBezTo>
                <a:cubicBezTo>
                  <a:pt x="135876" y="983485"/>
                  <a:pt x="144805" y="978876"/>
                  <a:pt x="154022" y="975708"/>
                </a:cubicBezTo>
                <a:cubicBezTo>
                  <a:pt x="156423" y="974843"/>
                  <a:pt x="159111" y="974075"/>
                  <a:pt x="161512" y="974268"/>
                </a:cubicBezTo>
                <a:cubicBezTo>
                  <a:pt x="175242" y="975420"/>
                  <a:pt x="188876" y="977052"/>
                  <a:pt x="202510" y="978300"/>
                </a:cubicBezTo>
                <a:cubicBezTo>
                  <a:pt x="214896" y="979452"/>
                  <a:pt x="227378" y="979836"/>
                  <a:pt x="233235" y="993950"/>
                </a:cubicBezTo>
                <a:cubicBezTo>
                  <a:pt x="234100" y="996159"/>
                  <a:pt x="236979" y="997791"/>
                  <a:pt x="239188" y="999231"/>
                </a:cubicBezTo>
                <a:cubicBezTo>
                  <a:pt x="273274" y="1021411"/>
                  <a:pt x="291516" y="1020835"/>
                  <a:pt x="324834" y="997407"/>
                </a:cubicBezTo>
                <a:cubicBezTo>
                  <a:pt x="328290" y="995007"/>
                  <a:pt x="335683" y="993278"/>
                  <a:pt x="337987" y="995198"/>
                </a:cubicBezTo>
                <a:cubicBezTo>
                  <a:pt x="357575" y="1011137"/>
                  <a:pt x="378986" y="1009409"/>
                  <a:pt x="401550" y="1004416"/>
                </a:cubicBezTo>
                <a:cubicBezTo>
                  <a:pt x="407407" y="1003072"/>
                  <a:pt x="415664" y="1003072"/>
                  <a:pt x="420081" y="1006240"/>
                </a:cubicBezTo>
                <a:cubicBezTo>
                  <a:pt x="441108" y="1020930"/>
                  <a:pt x="463672" y="1018819"/>
                  <a:pt x="486523" y="1014498"/>
                </a:cubicBezTo>
                <a:cubicBezTo>
                  <a:pt x="490075" y="1013826"/>
                  <a:pt x="494397" y="1010177"/>
                  <a:pt x="495932" y="1006817"/>
                </a:cubicBezTo>
                <a:cubicBezTo>
                  <a:pt x="501406" y="994911"/>
                  <a:pt x="511680" y="990878"/>
                  <a:pt x="523009" y="987517"/>
                </a:cubicBezTo>
                <a:cubicBezTo>
                  <a:pt x="540868" y="982044"/>
                  <a:pt x="558438" y="975611"/>
                  <a:pt x="576393" y="970427"/>
                </a:cubicBezTo>
                <a:cubicBezTo>
                  <a:pt x="580811" y="969179"/>
                  <a:pt x="586283" y="969947"/>
                  <a:pt x="590892" y="971387"/>
                </a:cubicBezTo>
                <a:cubicBezTo>
                  <a:pt x="606638" y="976284"/>
                  <a:pt x="616624" y="988574"/>
                  <a:pt x="627569" y="999904"/>
                </a:cubicBezTo>
                <a:cubicBezTo>
                  <a:pt x="632370" y="1004897"/>
                  <a:pt x="638995" y="1008449"/>
                  <a:pt x="645429" y="1011329"/>
                </a:cubicBezTo>
                <a:cubicBezTo>
                  <a:pt x="662135" y="1018723"/>
                  <a:pt x="679226" y="1025348"/>
                  <a:pt x="696125" y="1032356"/>
                </a:cubicBezTo>
                <a:cubicBezTo>
                  <a:pt x="697757" y="1033029"/>
                  <a:pt x="699100" y="1034757"/>
                  <a:pt x="700349" y="1036197"/>
                </a:cubicBezTo>
                <a:cubicBezTo>
                  <a:pt x="712831" y="1051368"/>
                  <a:pt x="725216" y="1066634"/>
                  <a:pt x="737795" y="1081804"/>
                </a:cubicBezTo>
                <a:cubicBezTo>
                  <a:pt x="740195" y="1084684"/>
                  <a:pt x="743652" y="1086797"/>
                  <a:pt x="746244" y="1089581"/>
                </a:cubicBezTo>
                <a:cubicBezTo>
                  <a:pt x="749893" y="1093422"/>
                  <a:pt x="754502" y="1097071"/>
                  <a:pt x="756422" y="1101680"/>
                </a:cubicBezTo>
                <a:cubicBezTo>
                  <a:pt x="762374" y="1116177"/>
                  <a:pt x="773801" y="1122419"/>
                  <a:pt x="788202" y="1125108"/>
                </a:cubicBezTo>
                <a:cubicBezTo>
                  <a:pt x="801357" y="1127603"/>
                  <a:pt x="814511" y="1129716"/>
                  <a:pt x="827569" y="1132596"/>
                </a:cubicBezTo>
                <a:cubicBezTo>
                  <a:pt x="843507" y="1136053"/>
                  <a:pt x="859350" y="1139798"/>
                  <a:pt x="875097" y="1144022"/>
                </a:cubicBezTo>
                <a:cubicBezTo>
                  <a:pt x="881913" y="1145847"/>
                  <a:pt x="889115" y="1147959"/>
                  <a:pt x="894972" y="1151704"/>
                </a:cubicBezTo>
                <a:cubicBezTo>
                  <a:pt x="911390" y="1162073"/>
                  <a:pt x="928961" y="1169082"/>
                  <a:pt x="948260" y="1166298"/>
                </a:cubicBezTo>
                <a:cubicBezTo>
                  <a:pt x="963718" y="1164089"/>
                  <a:pt x="976680" y="1169754"/>
                  <a:pt x="986282" y="1178588"/>
                </a:cubicBezTo>
                <a:cubicBezTo>
                  <a:pt x="1003757" y="1194623"/>
                  <a:pt x="1022479" y="1190973"/>
                  <a:pt x="1041107" y="1185789"/>
                </a:cubicBezTo>
                <a:cubicBezTo>
                  <a:pt x="1050708" y="1183101"/>
                  <a:pt x="1058581" y="1183485"/>
                  <a:pt x="1067703" y="1186076"/>
                </a:cubicBezTo>
                <a:cubicBezTo>
                  <a:pt x="1088826" y="1192126"/>
                  <a:pt x="1102941" y="1208544"/>
                  <a:pt x="1116574" y="1222946"/>
                </a:cubicBezTo>
                <a:cubicBezTo>
                  <a:pt x="1128193" y="1235236"/>
                  <a:pt x="1141251" y="1242149"/>
                  <a:pt x="1155557" y="1247335"/>
                </a:cubicBezTo>
                <a:cubicBezTo>
                  <a:pt x="1173608" y="1253959"/>
                  <a:pt x="1187914" y="1251464"/>
                  <a:pt x="1196556" y="1235525"/>
                </a:cubicBezTo>
                <a:cubicBezTo>
                  <a:pt x="1198956" y="1231012"/>
                  <a:pt x="1203180" y="1225730"/>
                  <a:pt x="1207693" y="1224387"/>
                </a:cubicBezTo>
                <a:cubicBezTo>
                  <a:pt x="1229488" y="1217666"/>
                  <a:pt x="1251572" y="1207872"/>
                  <a:pt x="1274904" y="1213826"/>
                </a:cubicBezTo>
                <a:cubicBezTo>
                  <a:pt x="1307165" y="1221987"/>
                  <a:pt x="1338658" y="1221507"/>
                  <a:pt x="1370919" y="1213442"/>
                </a:cubicBezTo>
                <a:cubicBezTo>
                  <a:pt x="1423247" y="1200383"/>
                  <a:pt x="1475575" y="1186557"/>
                  <a:pt x="1530593" y="1189437"/>
                </a:cubicBezTo>
                <a:cubicBezTo>
                  <a:pt x="1539713" y="1189917"/>
                  <a:pt x="1550563" y="1184060"/>
                  <a:pt x="1558436" y="1178299"/>
                </a:cubicBezTo>
                <a:cubicBezTo>
                  <a:pt x="1573511" y="1167354"/>
                  <a:pt x="1572838" y="1166489"/>
                  <a:pt x="1589737" y="1175515"/>
                </a:cubicBezTo>
                <a:cubicBezTo>
                  <a:pt x="1593770" y="1177724"/>
                  <a:pt x="1598763" y="1179068"/>
                  <a:pt x="1601740" y="1182333"/>
                </a:cubicBezTo>
                <a:cubicBezTo>
                  <a:pt x="1616909" y="1198943"/>
                  <a:pt x="1635633" y="1194910"/>
                  <a:pt x="1654259" y="1192510"/>
                </a:cubicBezTo>
                <a:cubicBezTo>
                  <a:pt x="1657524" y="1192030"/>
                  <a:pt x="1661460" y="1191358"/>
                  <a:pt x="1664246" y="1192702"/>
                </a:cubicBezTo>
                <a:cubicBezTo>
                  <a:pt x="1676823" y="1198750"/>
                  <a:pt x="1687481" y="1196639"/>
                  <a:pt x="1698427" y="1188381"/>
                </a:cubicBezTo>
                <a:cubicBezTo>
                  <a:pt x="1707932" y="1181276"/>
                  <a:pt x="1718878" y="1177052"/>
                  <a:pt x="1730112" y="1185885"/>
                </a:cubicBezTo>
                <a:cubicBezTo>
                  <a:pt x="1755076" y="1205472"/>
                  <a:pt x="1781767" y="1206432"/>
                  <a:pt x="1809996" y="1194046"/>
                </a:cubicBezTo>
                <a:cubicBezTo>
                  <a:pt x="1830159" y="1185213"/>
                  <a:pt x="1850034" y="1183196"/>
                  <a:pt x="1871254" y="1192126"/>
                </a:cubicBezTo>
                <a:cubicBezTo>
                  <a:pt x="1879415" y="1195582"/>
                  <a:pt x="1889977" y="1193278"/>
                  <a:pt x="1899482" y="1194046"/>
                </a:cubicBezTo>
                <a:cubicBezTo>
                  <a:pt x="1904859" y="1194430"/>
                  <a:pt x="1910813" y="1194526"/>
                  <a:pt x="1915420" y="1196927"/>
                </a:cubicBezTo>
                <a:cubicBezTo>
                  <a:pt x="1927711" y="1203072"/>
                  <a:pt x="1939136" y="1210945"/>
                  <a:pt x="1951522" y="1216994"/>
                </a:cubicBezTo>
                <a:cubicBezTo>
                  <a:pt x="1957475" y="1219874"/>
                  <a:pt x="1964580" y="1221410"/>
                  <a:pt x="1971302" y="1221507"/>
                </a:cubicBezTo>
                <a:cubicBezTo>
                  <a:pt x="1991177" y="1221987"/>
                  <a:pt x="2011052" y="1221987"/>
                  <a:pt x="2030831" y="1221123"/>
                </a:cubicBezTo>
                <a:cubicBezTo>
                  <a:pt x="2063476" y="1219778"/>
                  <a:pt x="2096601" y="1219490"/>
                  <a:pt x="2120125" y="1190878"/>
                </a:cubicBezTo>
                <a:cubicBezTo>
                  <a:pt x="2122046" y="1188573"/>
                  <a:pt x="2126174" y="1187229"/>
                  <a:pt x="2129439" y="1186845"/>
                </a:cubicBezTo>
                <a:cubicBezTo>
                  <a:pt x="2144513" y="1185021"/>
                  <a:pt x="2159971" y="1184828"/>
                  <a:pt x="2174854" y="1181852"/>
                </a:cubicBezTo>
                <a:cubicBezTo>
                  <a:pt x="2186760" y="1179452"/>
                  <a:pt x="2196650" y="1180220"/>
                  <a:pt x="2205674" y="1188669"/>
                </a:cubicBezTo>
                <a:cubicBezTo>
                  <a:pt x="2217485" y="1199807"/>
                  <a:pt x="2231887" y="1206336"/>
                  <a:pt x="2247634" y="1202784"/>
                </a:cubicBezTo>
                <a:cubicBezTo>
                  <a:pt x="2263379" y="1199327"/>
                  <a:pt x="2273749" y="1206816"/>
                  <a:pt x="2285367" y="1214594"/>
                </a:cubicBezTo>
                <a:cubicBezTo>
                  <a:pt x="2293817" y="1220258"/>
                  <a:pt x="2303418" y="1227363"/>
                  <a:pt x="2312827" y="1227939"/>
                </a:cubicBezTo>
                <a:cubicBezTo>
                  <a:pt x="2334143" y="1229187"/>
                  <a:pt x="2352482" y="1248967"/>
                  <a:pt x="2375622" y="1237733"/>
                </a:cubicBezTo>
                <a:cubicBezTo>
                  <a:pt x="2377158" y="1236965"/>
                  <a:pt x="2379942" y="1238885"/>
                  <a:pt x="2382151" y="1239365"/>
                </a:cubicBezTo>
                <a:cubicBezTo>
                  <a:pt x="2399817" y="1243014"/>
                  <a:pt x="2416428" y="1239461"/>
                  <a:pt x="2429390" y="1227459"/>
                </a:cubicBezTo>
                <a:cubicBezTo>
                  <a:pt x="2446385" y="1211809"/>
                  <a:pt x="2465203" y="1210272"/>
                  <a:pt x="2486134" y="1215362"/>
                </a:cubicBezTo>
                <a:cubicBezTo>
                  <a:pt x="2492856" y="1216994"/>
                  <a:pt x="2499577" y="1218146"/>
                  <a:pt x="2506394" y="1219490"/>
                </a:cubicBezTo>
                <a:cubicBezTo>
                  <a:pt x="2515611" y="1221410"/>
                  <a:pt x="2524925" y="1223427"/>
                  <a:pt x="2534142" y="1225347"/>
                </a:cubicBezTo>
                <a:cubicBezTo>
                  <a:pt x="2543072" y="1227268"/>
                  <a:pt x="2552962" y="1230532"/>
                  <a:pt x="2559874" y="1222275"/>
                </a:cubicBezTo>
                <a:cubicBezTo>
                  <a:pt x="2565827" y="1215169"/>
                  <a:pt x="2570052" y="1215842"/>
                  <a:pt x="2575525" y="1221987"/>
                </a:cubicBezTo>
                <a:cubicBezTo>
                  <a:pt x="2594536" y="1243494"/>
                  <a:pt x="2617580" y="1256936"/>
                  <a:pt x="2646960" y="1257896"/>
                </a:cubicBezTo>
                <a:cubicBezTo>
                  <a:pt x="2653009" y="1258088"/>
                  <a:pt x="2659154" y="1259432"/>
                  <a:pt x="2665107" y="1260873"/>
                </a:cubicBezTo>
                <a:cubicBezTo>
                  <a:pt x="2668756" y="1261736"/>
                  <a:pt x="2673173" y="1262697"/>
                  <a:pt x="2675381" y="1265290"/>
                </a:cubicBezTo>
                <a:cubicBezTo>
                  <a:pt x="2692567" y="1285068"/>
                  <a:pt x="2713979" y="1298799"/>
                  <a:pt x="2737311" y="1309841"/>
                </a:cubicBezTo>
                <a:cubicBezTo>
                  <a:pt x="2745664" y="1313777"/>
                  <a:pt x="2754594" y="1317713"/>
                  <a:pt x="2763619" y="1318866"/>
                </a:cubicBezTo>
                <a:cubicBezTo>
                  <a:pt x="2773028" y="1320018"/>
                  <a:pt x="2782917" y="1318098"/>
                  <a:pt x="2792519" y="1317041"/>
                </a:cubicBezTo>
                <a:cubicBezTo>
                  <a:pt x="2798184" y="1316466"/>
                  <a:pt x="2804713" y="1316561"/>
                  <a:pt x="2809226" y="1313777"/>
                </a:cubicBezTo>
                <a:cubicBezTo>
                  <a:pt x="2823532" y="1305039"/>
                  <a:pt x="2837358" y="1295631"/>
                  <a:pt x="2850705" y="1285452"/>
                </a:cubicBezTo>
                <a:cubicBezTo>
                  <a:pt x="2862131" y="1276715"/>
                  <a:pt x="2864435" y="1275467"/>
                  <a:pt x="2874324" y="1286413"/>
                </a:cubicBezTo>
                <a:cubicBezTo>
                  <a:pt x="2884502" y="1297647"/>
                  <a:pt x="2897176" y="1303503"/>
                  <a:pt x="2911194" y="1305903"/>
                </a:cubicBezTo>
                <a:cubicBezTo>
                  <a:pt x="2933373" y="1309648"/>
                  <a:pt x="2955745" y="1312816"/>
                  <a:pt x="2978116" y="1314641"/>
                </a:cubicBezTo>
                <a:cubicBezTo>
                  <a:pt x="2998375" y="1316273"/>
                  <a:pt x="3008073" y="1307440"/>
                  <a:pt x="3012106" y="1287373"/>
                </a:cubicBezTo>
                <a:cubicBezTo>
                  <a:pt x="3014410" y="1276235"/>
                  <a:pt x="3017387" y="1264137"/>
                  <a:pt x="3029676" y="1261161"/>
                </a:cubicBezTo>
                <a:cubicBezTo>
                  <a:pt x="3049744" y="1256360"/>
                  <a:pt x="3070579" y="1254248"/>
                  <a:pt x="3080469" y="1230724"/>
                </a:cubicBezTo>
                <a:cubicBezTo>
                  <a:pt x="3085941" y="1235909"/>
                  <a:pt x="3089302" y="1238981"/>
                  <a:pt x="3092567" y="1242054"/>
                </a:cubicBezTo>
                <a:cubicBezTo>
                  <a:pt x="3101592" y="1250599"/>
                  <a:pt x="3120314" y="1254248"/>
                  <a:pt x="3129821" y="1246855"/>
                </a:cubicBezTo>
                <a:cubicBezTo>
                  <a:pt x="3143839" y="1236101"/>
                  <a:pt x="3156705" y="1238117"/>
                  <a:pt x="3170147" y="1246471"/>
                </a:cubicBezTo>
                <a:cubicBezTo>
                  <a:pt x="3192615" y="1260297"/>
                  <a:pt x="3217674" y="1257128"/>
                  <a:pt x="3240429" y="1251559"/>
                </a:cubicBezTo>
                <a:cubicBezTo>
                  <a:pt x="3257617" y="1247430"/>
                  <a:pt x="3275956" y="1239845"/>
                  <a:pt x="3287189" y="1222466"/>
                </a:cubicBezTo>
                <a:cubicBezTo>
                  <a:pt x="3290741" y="1216898"/>
                  <a:pt x="3298711" y="1214113"/>
                  <a:pt x="3305049" y="1210465"/>
                </a:cubicBezTo>
                <a:cubicBezTo>
                  <a:pt x="3310329" y="1207488"/>
                  <a:pt x="3315898" y="1204704"/>
                  <a:pt x="3321755" y="1202784"/>
                </a:cubicBezTo>
                <a:cubicBezTo>
                  <a:pt x="3327995" y="1200671"/>
                  <a:pt x="3334909" y="1197598"/>
                  <a:pt x="3341055" y="1198463"/>
                </a:cubicBezTo>
                <a:cubicBezTo>
                  <a:pt x="3359681" y="1200959"/>
                  <a:pt x="3374467" y="1196062"/>
                  <a:pt x="3387621" y="1182140"/>
                </a:cubicBezTo>
                <a:cubicBezTo>
                  <a:pt x="3394439" y="1174939"/>
                  <a:pt x="3404520" y="1166202"/>
                  <a:pt x="3413161" y="1166105"/>
                </a:cubicBezTo>
                <a:cubicBezTo>
                  <a:pt x="3434189" y="1165818"/>
                  <a:pt x="3451663" y="1158905"/>
                  <a:pt x="3470579" y="1150647"/>
                </a:cubicBezTo>
                <a:cubicBezTo>
                  <a:pt x="3482772" y="1145366"/>
                  <a:pt x="3496598" y="1141718"/>
                  <a:pt x="3509657" y="1136821"/>
                </a:cubicBezTo>
                <a:cubicBezTo>
                  <a:pt x="3524923" y="1131060"/>
                  <a:pt x="3541534" y="1128948"/>
                  <a:pt x="3550847" y="1113009"/>
                </a:cubicBezTo>
                <a:cubicBezTo>
                  <a:pt x="3551903" y="1111281"/>
                  <a:pt x="3555072" y="1110993"/>
                  <a:pt x="3556608" y="1109361"/>
                </a:cubicBezTo>
                <a:cubicBezTo>
                  <a:pt x="3561505" y="1104368"/>
                  <a:pt x="3567842" y="1099760"/>
                  <a:pt x="3570435" y="1093710"/>
                </a:cubicBezTo>
                <a:cubicBezTo>
                  <a:pt x="3577923" y="1076044"/>
                  <a:pt x="3583780" y="1057800"/>
                  <a:pt x="3590501" y="1039846"/>
                </a:cubicBezTo>
                <a:cubicBezTo>
                  <a:pt x="3591942" y="1036005"/>
                  <a:pt x="3593285" y="1031108"/>
                  <a:pt x="3596263" y="1028900"/>
                </a:cubicBezTo>
                <a:cubicBezTo>
                  <a:pt x="3613449" y="1016226"/>
                  <a:pt x="3630925" y="1004032"/>
                  <a:pt x="3648591" y="992030"/>
                </a:cubicBezTo>
                <a:cubicBezTo>
                  <a:pt x="3655696" y="987229"/>
                  <a:pt x="3661649" y="989918"/>
                  <a:pt x="3667986" y="995487"/>
                </a:cubicBezTo>
                <a:cubicBezTo>
                  <a:pt x="3674131" y="1000768"/>
                  <a:pt x="3681717" y="1006240"/>
                  <a:pt x="3689397" y="1007585"/>
                </a:cubicBezTo>
                <a:cubicBezTo>
                  <a:pt x="3704760" y="1010177"/>
                  <a:pt x="3720698" y="1010753"/>
                  <a:pt x="3736349" y="1010753"/>
                </a:cubicBezTo>
                <a:cubicBezTo>
                  <a:pt x="3742205" y="1010753"/>
                  <a:pt x="3748446" y="1007297"/>
                  <a:pt x="3753919" y="1004513"/>
                </a:cubicBezTo>
                <a:cubicBezTo>
                  <a:pt x="3764289" y="999231"/>
                  <a:pt x="3773890" y="992126"/>
                  <a:pt x="3784643" y="987710"/>
                </a:cubicBezTo>
                <a:cubicBezTo>
                  <a:pt x="3797126" y="982621"/>
                  <a:pt x="3804615" y="974459"/>
                  <a:pt x="3808359" y="961689"/>
                </a:cubicBezTo>
                <a:cubicBezTo>
                  <a:pt x="3813929" y="942679"/>
                  <a:pt x="3827179" y="929428"/>
                  <a:pt x="3842829" y="918674"/>
                </a:cubicBezTo>
                <a:cubicBezTo>
                  <a:pt x="3862705" y="904944"/>
                  <a:pt x="3886421" y="905616"/>
                  <a:pt x="3908983" y="902256"/>
                </a:cubicBezTo>
                <a:cubicBezTo>
                  <a:pt x="3917625" y="901008"/>
                  <a:pt x="3926555" y="899951"/>
                  <a:pt x="3934428" y="896783"/>
                </a:cubicBezTo>
                <a:cubicBezTo>
                  <a:pt x="3964288" y="884877"/>
                  <a:pt x="3994149" y="873548"/>
                  <a:pt x="4026987" y="873835"/>
                </a:cubicBezTo>
                <a:cubicBezTo>
                  <a:pt x="4029674" y="873835"/>
                  <a:pt x="4032363" y="873548"/>
                  <a:pt x="4035051" y="873067"/>
                </a:cubicBezTo>
                <a:cubicBezTo>
                  <a:pt x="4058383" y="869131"/>
                  <a:pt x="4082483" y="867594"/>
                  <a:pt x="4099189" y="846664"/>
                </a:cubicBezTo>
                <a:cubicBezTo>
                  <a:pt x="4102261" y="842823"/>
                  <a:pt x="4109271" y="841671"/>
                  <a:pt x="4114647" y="840134"/>
                </a:cubicBezTo>
                <a:cubicBezTo>
                  <a:pt x="4123961" y="837638"/>
                  <a:pt x="4130203" y="832549"/>
                  <a:pt x="4133563" y="823427"/>
                </a:cubicBezTo>
                <a:cubicBezTo>
                  <a:pt x="4139229" y="807681"/>
                  <a:pt x="4145949" y="792223"/>
                  <a:pt x="4151039" y="776284"/>
                </a:cubicBezTo>
                <a:cubicBezTo>
                  <a:pt x="4154591" y="765338"/>
                  <a:pt x="4161215" y="759289"/>
                  <a:pt x="4171489" y="754776"/>
                </a:cubicBezTo>
                <a:cubicBezTo>
                  <a:pt x="4177251" y="752280"/>
                  <a:pt x="4182243" y="746808"/>
                  <a:pt x="4186372" y="741718"/>
                </a:cubicBezTo>
                <a:cubicBezTo>
                  <a:pt x="4191365" y="735573"/>
                  <a:pt x="4193957" y="727412"/>
                  <a:pt x="4199429" y="721940"/>
                </a:cubicBezTo>
                <a:cubicBezTo>
                  <a:pt x="4212775" y="708305"/>
                  <a:pt x="4216905" y="693231"/>
                  <a:pt x="4212487" y="674604"/>
                </a:cubicBezTo>
                <a:cubicBezTo>
                  <a:pt x="4208551" y="658090"/>
                  <a:pt x="4218921" y="636006"/>
                  <a:pt x="4232555" y="632645"/>
                </a:cubicBezTo>
                <a:cubicBezTo>
                  <a:pt x="4247629" y="628900"/>
                  <a:pt x="4257999" y="619684"/>
                  <a:pt x="4268657" y="609410"/>
                </a:cubicBezTo>
                <a:cubicBezTo>
                  <a:pt x="4274609" y="603649"/>
                  <a:pt x="4282963" y="598656"/>
                  <a:pt x="4291028" y="597216"/>
                </a:cubicBezTo>
                <a:cubicBezTo>
                  <a:pt x="4321657" y="591647"/>
                  <a:pt x="4350557" y="598464"/>
                  <a:pt x="4379651" y="609506"/>
                </a:cubicBezTo>
                <a:cubicBezTo>
                  <a:pt x="4398661" y="616707"/>
                  <a:pt x="4419784" y="618627"/>
                  <a:pt x="4440139" y="621507"/>
                </a:cubicBezTo>
                <a:cubicBezTo>
                  <a:pt x="4446477" y="622371"/>
                  <a:pt x="4454542" y="620452"/>
                  <a:pt x="4460015" y="616899"/>
                </a:cubicBezTo>
                <a:cubicBezTo>
                  <a:pt x="4479218" y="604609"/>
                  <a:pt x="4498325" y="591935"/>
                  <a:pt x="4516183" y="577724"/>
                </a:cubicBezTo>
                <a:cubicBezTo>
                  <a:pt x="4532795" y="564379"/>
                  <a:pt x="4551517" y="558810"/>
                  <a:pt x="4571681" y="560250"/>
                </a:cubicBezTo>
                <a:cubicBezTo>
                  <a:pt x="4586371" y="561306"/>
                  <a:pt x="4599621" y="558905"/>
                  <a:pt x="4613447" y="555257"/>
                </a:cubicBezTo>
                <a:cubicBezTo>
                  <a:pt x="4624969" y="552185"/>
                  <a:pt x="4637643" y="550072"/>
                  <a:pt x="4649355" y="551417"/>
                </a:cubicBezTo>
                <a:cubicBezTo>
                  <a:pt x="4665775" y="553337"/>
                  <a:pt x="4679313" y="550553"/>
                  <a:pt x="4692467" y="540663"/>
                </a:cubicBezTo>
                <a:cubicBezTo>
                  <a:pt x="4699476" y="535382"/>
                  <a:pt x="4708502" y="532598"/>
                  <a:pt x="4716855" y="528949"/>
                </a:cubicBezTo>
                <a:cubicBezTo>
                  <a:pt x="4729721" y="523284"/>
                  <a:pt x="4743067" y="518483"/>
                  <a:pt x="4755645" y="512147"/>
                </a:cubicBezTo>
                <a:cubicBezTo>
                  <a:pt x="4769183" y="505425"/>
                  <a:pt x="4781569" y="496112"/>
                  <a:pt x="4795395" y="490351"/>
                </a:cubicBezTo>
                <a:cubicBezTo>
                  <a:pt x="4810278" y="484110"/>
                  <a:pt x="4819879" y="474605"/>
                  <a:pt x="4825928" y="459818"/>
                </a:cubicBezTo>
                <a:cubicBezTo>
                  <a:pt x="4829769" y="450504"/>
                  <a:pt x="4835049" y="440615"/>
                  <a:pt x="4842347" y="434086"/>
                </a:cubicBezTo>
                <a:cubicBezTo>
                  <a:pt x="4857422" y="420740"/>
                  <a:pt x="4875087" y="410370"/>
                  <a:pt x="4890451" y="397216"/>
                </a:cubicBezTo>
                <a:cubicBezTo>
                  <a:pt x="4912054" y="378781"/>
                  <a:pt x="4932025" y="359194"/>
                  <a:pt x="4933945" y="327701"/>
                </a:cubicBezTo>
                <a:cubicBezTo>
                  <a:pt x="4935001" y="310322"/>
                  <a:pt x="4944219" y="302929"/>
                  <a:pt x="4961214" y="298801"/>
                </a:cubicBezTo>
                <a:cubicBezTo>
                  <a:pt x="4966878" y="297457"/>
                  <a:pt x="4974945" y="294864"/>
                  <a:pt x="4976672" y="290639"/>
                </a:cubicBezTo>
                <a:cubicBezTo>
                  <a:pt x="4981857" y="278061"/>
                  <a:pt x="4992610" y="275565"/>
                  <a:pt x="5002979" y="270573"/>
                </a:cubicBezTo>
                <a:cubicBezTo>
                  <a:pt x="5009221" y="267596"/>
                  <a:pt x="5016903" y="261739"/>
                  <a:pt x="5018535" y="255690"/>
                </a:cubicBezTo>
                <a:cubicBezTo>
                  <a:pt x="5025255" y="231206"/>
                  <a:pt x="5043690" y="216804"/>
                  <a:pt x="5061069" y="200961"/>
                </a:cubicBezTo>
                <a:cubicBezTo>
                  <a:pt x="5066158" y="196256"/>
                  <a:pt x="5071631" y="190879"/>
                  <a:pt x="5074127" y="184735"/>
                </a:cubicBezTo>
                <a:cubicBezTo>
                  <a:pt x="5079409" y="171484"/>
                  <a:pt x="5087281" y="161882"/>
                  <a:pt x="5101108" y="156891"/>
                </a:cubicBezTo>
                <a:cubicBezTo>
                  <a:pt x="5105524" y="155354"/>
                  <a:pt x="5109557" y="151801"/>
                  <a:pt x="5112918" y="148441"/>
                </a:cubicBezTo>
                <a:cubicBezTo>
                  <a:pt x="5120119" y="141144"/>
                  <a:pt x="5126167" y="132598"/>
                  <a:pt x="5133753" y="125782"/>
                </a:cubicBezTo>
                <a:cubicBezTo>
                  <a:pt x="5153051" y="108211"/>
                  <a:pt x="5172159" y="90928"/>
                  <a:pt x="5183393" y="66348"/>
                </a:cubicBezTo>
                <a:cubicBezTo>
                  <a:pt x="5188865" y="54346"/>
                  <a:pt x="5195107" y="41288"/>
                  <a:pt x="5204709" y="33030"/>
                </a:cubicBezTo>
                <a:cubicBezTo>
                  <a:pt x="5216903" y="22565"/>
                  <a:pt x="5232937" y="16612"/>
                  <a:pt x="5247243" y="8451"/>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75390"/>
            <a:endParaRPr lang="en-US" sz="1920" kern="1200">
              <a:solidFill>
                <a:prstClr val="white"/>
              </a:solidFill>
              <a:latin typeface="Calibri" panose="020F0502020204030204"/>
            </a:endParaRPr>
          </a:p>
        </p:txBody>
      </p:sp>
      <p:sp>
        <p:nvSpPr>
          <p:cNvPr id="14" name="Freeform: Shape 13">
            <a:extLst>
              <a:ext uri="{FF2B5EF4-FFF2-40B4-BE49-F238E27FC236}">
                <a16:creationId xmlns:a16="http://schemas.microsoft.com/office/drawing/2014/main" id="{94993204-9792-4E61-A83C-73D4379E2B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02400" y="5633399"/>
            <a:ext cx="5611707" cy="1504700"/>
          </a:xfrm>
          <a:custGeom>
            <a:avLst/>
            <a:gdLst>
              <a:gd name="connsiteX0" fmla="*/ 5260975 w 5260975"/>
              <a:gd name="connsiteY0" fmla="*/ 0 h 1410656"/>
              <a:gd name="connsiteX1" fmla="*/ 5260975 w 5260975"/>
              <a:gd name="connsiteY1" fmla="*/ 221634 h 1410656"/>
              <a:gd name="connsiteX2" fmla="*/ 5226503 w 5260975"/>
              <a:gd name="connsiteY2" fmla="*/ 237063 h 1410656"/>
              <a:gd name="connsiteX3" fmla="*/ 5206341 w 5260975"/>
              <a:gd name="connsiteY3" fmla="*/ 245128 h 1410656"/>
              <a:gd name="connsiteX4" fmla="*/ 5123287 w 5260975"/>
              <a:gd name="connsiteY4" fmla="*/ 297073 h 1410656"/>
              <a:gd name="connsiteX5" fmla="*/ 5048107 w 5260975"/>
              <a:gd name="connsiteY5" fmla="*/ 361307 h 1410656"/>
              <a:gd name="connsiteX6" fmla="*/ 4992899 w 5260975"/>
              <a:gd name="connsiteY6" fmla="*/ 437542 h 1410656"/>
              <a:gd name="connsiteX7" fmla="*/ 4977440 w 5260975"/>
              <a:gd name="connsiteY7" fmla="*/ 455690 h 1410656"/>
              <a:gd name="connsiteX8" fmla="*/ 4935193 w 5260975"/>
              <a:gd name="connsiteY8" fmla="*/ 478445 h 1410656"/>
              <a:gd name="connsiteX9" fmla="*/ 4897844 w 5260975"/>
              <a:gd name="connsiteY9" fmla="*/ 495535 h 1410656"/>
              <a:gd name="connsiteX10" fmla="*/ 4870767 w 5260975"/>
              <a:gd name="connsiteY10" fmla="*/ 514451 h 1410656"/>
              <a:gd name="connsiteX11" fmla="*/ 4847916 w 5260975"/>
              <a:gd name="connsiteY11" fmla="*/ 531830 h 1410656"/>
              <a:gd name="connsiteX12" fmla="*/ 4796163 w 5260975"/>
              <a:gd name="connsiteY12" fmla="*/ 576765 h 1410656"/>
              <a:gd name="connsiteX13" fmla="*/ 4738843 w 5260975"/>
              <a:gd name="connsiteY13" fmla="*/ 614691 h 1410656"/>
              <a:gd name="connsiteX14" fmla="*/ 4692755 w 5260975"/>
              <a:gd name="connsiteY14" fmla="*/ 661162 h 1410656"/>
              <a:gd name="connsiteX15" fmla="*/ 4673744 w 5260975"/>
              <a:gd name="connsiteY15" fmla="*/ 686318 h 1410656"/>
              <a:gd name="connsiteX16" fmla="*/ 4633801 w 5260975"/>
              <a:gd name="connsiteY16" fmla="*/ 703505 h 1410656"/>
              <a:gd name="connsiteX17" fmla="*/ 4590499 w 5260975"/>
              <a:gd name="connsiteY17" fmla="*/ 730389 h 1410656"/>
              <a:gd name="connsiteX18" fmla="*/ 4559773 w 5260975"/>
              <a:gd name="connsiteY18" fmla="*/ 757081 h 1410656"/>
              <a:gd name="connsiteX19" fmla="*/ 4536059 w 5260975"/>
              <a:gd name="connsiteY19" fmla="*/ 774940 h 1410656"/>
              <a:gd name="connsiteX20" fmla="*/ 4502549 w 5260975"/>
              <a:gd name="connsiteY20" fmla="*/ 792895 h 1410656"/>
              <a:gd name="connsiteX21" fmla="*/ 4468944 w 5260975"/>
              <a:gd name="connsiteY21" fmla="*/ 816419 h 1410656"/>
              <a:gd name="connsiteX22" fmla="*/ 4452622 w 5260975"/>
              <a:gd name="connsiteY22" fmla="*/ 830917 h 1410656"/>
              <a:gd name="connsiteX23" fmla="*/ 4421032 w 5260975"/>
              <a:gd name="connsiteY23" fmla="*/ 855016 h 1410656"/>
              <a:gd name="connsiteX24" fmla="*/ 4388483 w 5260975"/>
              <a:gd name="connsiteY24" fmla="*/ 877484 h 1410656"/>
              <a:gd name="connsiteX25" fmla="*/ 4327321 w 5260975"/>
              <a:gd name="connsiteY25" fmla="*/ 903216 h 1410656"/>
              <a:gd name="connsiteX26" fmla="*/ 4271633 w 5260975"/>
              <a:gd name="connsiteY26" fmla="*/ 941046 h 1410656"/>
              <a:gd name="connsiteX27" fmla="*/ 4227465 w 5260975"/>
              <a:gd name="connsiteY27" fmla="*/ 968698 h 1410656"/>
              <a:gd name="connsiteX28" fmla="*/ 4201733 w 5260975"/>
              <a:gd name="connsiteY28" fmla="*/ 986846 h 1410656"/>
              <a:gd name="connsiteX29" fmla="*/ 4154494 w 5260975"/>
              <a:gd name="connsiteY29" fmla="*/ 1027364 h 1410656"/>
              <a:gd name="connsiteX30" fmla="*/ 4081234 w 5260975"/>
              <a:gd name="connsiteY30" fmla="*/ 1069994 h 1410656"/>
              <a:gd name="connsiteX31" fmla="*/ 4036971 w 5260975"/>
              <a:gd name="connsiteY31" fmla="*/ 1093038 h 1410656"/>
              <a:gd name="connsiteX32" fmla="*/ 3941725 w 5260975"/>
              <a:gd name="connsiteY32" fmla="*/ 1127796 h 1410656"/>
              <a:gd name="connsiteX33" fmla="*/ 3910999 w 5260975"/>
              <a:gd name="connsiteY33" fmla="*/ 1140182 h 1410656"/>
              <a:gd name="connsiteX34" fmla="*/ 3875859 w 5260975"/>
              <a:gd name="connsiteY34" fmla="*/ 1148343 h 1410656"/>
              <a:gd name="connsiteX35" fmla="*/ 3819401 w 5260975"/>
              <a:gd name="connsiteY35" fmla="*/ 1167642 h 1410656"/>
              <a:gd name="connsiteX36" fmla="*/ 3709176 w 5260975"/>
              <a:gd name="connsiteY36" fmla="*/ 1200863 h 1410656"/>
              <a:gd name="connsiteX37" fmla="*/ 3684981 w 5260975"/>
              <a:gd name="connsiteY37" fmla="*/ 1205952 h 1410656"/>
              <a:gd name="connsiteX38" fmla="*/ 3623338 w 5260975"/>
              <a:gd name="connsiteY38" fmla="*/ 1227363 h 1410656"/>
              <a:gd name="connsiteX39" fmla="*/ 3586373 w 5260975"/>
              <a:gd name="connsiteY39" fmla="*/ 1241765 h 1410656"/>
              <a:gd name="connsiteX40" fmla="*/ 3555743 w 5260975"/>
              <a:gd name="connsiteY40" fmla="*/ 1250023 h 1410656"/>
              <a:gd name="connsiteX41" fmla="*/ 3528667 w 5260975"/>
              <a:gd name="connsiteY41" fmla="*/ 1253864 h 1410656"/>
              <a:gd name="connsiteX42" fmla="*/ 3457424 w 5260975"/>
              <a:gd name="connsiteY42" fmla="*/ 1272874 h 1410656"/>
              <a:gd name="connsiteX43" fmla="*/ 3429003 w 5260975"/>
              <a:gd name="connsiteY43" fmla="*/ 1280364 h 1410656"/>
              <a:gd name="connsiteX44" fmla="*/ 3355264 w 5260975"/>
              <a:gd name="connsiteY44" fmla="*/ 1306096 h 1410656"/>
              <a:gd name="connsiteX45" fmla="*/ 3292757 w 5260975"/>
              <a:gd name="connsiteY45" fmla="*/ 1323090 h 1410656"/>
              <a:gd name="connsiteX46" fmla="*/ 3266643 w 5260975"/>
              <a:gd name="connsiteY46" fmla="*/ 1331251 h 1410656"/>
              <a:gd name="connsiteX47" fmla="*/ 3206921 w 5260975"/>
              <a:gd name="connsiteY47" fmla="*/ 1344886 h 1410656"/>
              <a:gd name="connsiteX48" fmla="*/ 3173123 w 5260975"/>
              <a:gd name="connsiteY48" fmla="*/ 1354488 h 1410656"/>
              <a:gd name="connsiteX49" fmla="*/ 3090646 w 5260975"/>
              <a:gd name="connsiteY49" fmla="*/ 1365337 h 1410656"/>
              <a:gd name="connsiteX50" fmla="*/ 3005480 w 5260975"/>
              <a:gd name="connsiteY50" fmla="*/ 1375802 h 1410656"/>
              <a:gd name="connsiteX51" fmla="*/ 2958721 w 5260975"/>
              <a:gd name="connsiteY51" fmla="*/ 1379259 h 1410656"/>
              <a:gd name="connsiteX52" fmla="*/ 2917915 w 5260975"/>
              <a:gd name="connsiteY52" fmla="*/ 1384733 h 1410656"/>
              <a:gd name="connsiteX53" fmla="*/ 2882389 w 5260975"/>
              <a:gd name="connsiteY53" fmla="*/ 1388189 h 1410656"/>
              <a:gd name="connsiteX54" fmla="*/ 2825837 w 5260975"/>
              <a:gd name="connsiteY54" fmla="*/ 1395198 h 1410656"/>
              <a:gd name="connsiteX55" fmla="*/ 2802313 w 5260975"/>
              <a:gd name="connsiteY55" fmla="*/ 1397023 h 1410656"/>
              <a:gd name="connsiteX56" fmla="*/ 2746816 w 5260975"/>
              <a:gd name="connsiteY56" fmla="*/ 1396926 h 1410656"/>
              <a:gd name="connsiteX57" fmla="*/ 2727517 w 5260975"/>
              <a:gd name="connsiteY57" fmla="*/ 1395966 h 1410656"/>
              <a:gd name="connsiteX58" fmla="*/ 2690359 w 5260975"/>
              <a:gd name="connsiteY58" fmla="*/ 1384060 h 1410656"/>
              <a:gd name="connsiteX59" fmla="*/ 2685943 w 5260975"/>
              <a:gd name="connsiteY59" fmla="*/ 1383196 h 1410656"/>
              <a:gd name="connsiteX60" fmla="*/ 2661554 w 5260975"/>
              <a:gd name="connsiteY60" fmla="*/ 1378491 h 1410656"/>
              <a:gd name="connsiteX61" fmla="*/ 2648208 w 5260975"/>
              <a:gd name="connsiteY61" fmla="*/ 1376955 h 1410656"/>
              <a:gd name="connsiteX62" fmla="*/ 2597512 w 5260975"/>
              <a:gd name="connsiteY62" fmla="*/ 1367162 h 1410656"/>
              <a:gd name="connsiteX63" fmla="*/ 2568324 w 5260975"/>
              <a:gd name="connsiteY63" fmla="*/ 1362553 h 1410656"/>
              <a:gd name="connsiteX64" fmla="*/ 2544704 w 5260975"/>
              <a:gd name="connsiteY64" fmla="*/ 1363225 h 1410656"/>
              <a:gd name="connsiteX65" fmla="*/ 2503225 w 5260975"/>
              <a:gd name="connsiteY65" fmla="*/ 1364089 h 1410656"/>
              <a:gd name="connsiteX66" fmla="*/ 2489975 w 5260975"/>
              <a:gd name="connsiteY66" fmla="*/ 1366298 h 1410656"/>
              <a:gd name="connsiteX67" fmla="*/ 2430061 w 5260975"/>
              <a:gd name="connsiteY67" fmla="*/ 1359960 h 1410656"/>
              <a:gd name="connsiteX68" fmla="*/ 2395880 w 5260975"/>
              <a:gd name="connsiteY68" fmla="*/ 1359480 h 1410656"/>
              <a:gd name="connsiteX69" fmla="*/ 2357378 w 5260975"/>
              <a:gd name="connsiteY69" fmla="*/ 1351607 h 1410656"/>
              <a:gd name="connsiteX70" fmla="*/ 2346145 w 5260975"/>
              <a:gd name="connsiteY70" fmla="*/ 1351991 h 1410656"/>
              <a:gd name="connsiteX71" fmla="*/ 2333567 w 5260975"/>
              <a:gd name="connsiteY71" fmla="*/ 1352663 h 1410656"/>
              <a:gd name="connsiteX72" fmla="*/ 2294968 w 5260975"/>
              <a:gd name="connsiteY72" fmla="*/ 1353240 h 1410656"/>
              <a:gd name="connsiteX73" fmla="*/ 2271540 w 5260975"/>
              <a:gd name="connsiteY73" fmla="*/ 1356120 h 1410656"/>
              <a:gd name="connsiteX74" fmla="*/ 2226895 w 5260975"/>
              <a:gd name="connsiteY74" fmla="*/ 1354392 h 1410656"/>
              <a:gd name="connsiteX75" fmla="*/ 2210379 w 5260975"/>
              <a:gd name="connsiteY75" fmla="*/ 1356888 h 1410656"/>
              <a:gd name="connsiteX76" fmla="*/ 2168613 w 5260975"/>
              <a:gd name="connsiteY76" fmla="*/ 1357176 h 1410656"/>
              <a:gd name="connsiteX77" fmla="*/ 2131167 w 5260975"/>
              <a:gd name="connsiteY77" fmla="*/ 1355736 h 1410656"/>
              <a:gd name="connsiteX78" fmla="*/ 2095065 w 5260975"/>
              <a:gd name="connsiteY78" fmla="*/ 1356504 h 1410656"/>
              <a:gd name="connsiteX79" fmla="*/ 2069237 w 5260975"/>
              <a:gd name="connsiteY79" fmla="*/ 1359672 h 1410656"/>
              <a:gd name="connsiteX80" fmla="*/ 2041201 w 5260975"/>
              <a:gd name="connsiteY80" fmla="*/ 1361592 h 1410656"/>
              <a:gd name="connsiteX81" fmla="*/ 1963909 w 5260975"/>
              <a:gd name="connsiteY81" fmla="*/ 1373018 h 1410656"/>
              <a:gd name="connsiteX82" fmla="*/ 1949603 w 5260975"/>
              <a:gd name="connsiteY82" fmla="*/ 1370234 h 1410656"/>
              <a:gd name="connsiteX83" fmla="*/ 1868373 w 5260975"/>
              <a:gd name="connsiteY83" fmla="*/ 1367641 h 1410656"/>
              <a:gd name="connsiteX84" fmla="*/ 1850707 w 5260975"/>
              <a:gd name="connsiteY84" fmla="*/ 1367834 h 1410656"/>
              <a:gd name="connsiteX85" fmla="*/ 1803275 w 5260975"/>
              <a:gd name="connsiteY85" fmla="*/ 1356504 h 1410656"/>
              <a:gd name="connsiteX86" fmla="*/ 1730112 w 5260975"/>
              <a:gd name="connsiteY86" fmla="*/ 1374459 h 1410656"/>
              <a:gd name="connsiteX87" fmla="*/ 1661652 w 5260975"/>
              <a:gd name="connsiteY87" fmla="*/ 1396926 h 1410656"/>
              <a:gd name="connsiteX88" fmla="*/ 1653011 w 5260975"/>
              <a:gd name="connsiteY88" fmla="*/ 1399807 h 1410656"/>
              <a:gd name="connsiteX89" fmla="*/ 1628431 w 5260975"/>
              <a:gd name="connsiteY89" fmla="*/ 1404704 h 1410656"/>
              <a:gd name="connsiteX90" fmla="*/ 1597995 w 5260975"/>
              <a:gd name="connsiteY90" fmla="*/ 1406432 h 1410656"/>
              <a:gd name="connsiteX91" fmla="*/ 1559396 w 5260975"/>
              <a:gd name="connsiteY91" fmla="*/ 1410656 h 1410656"/>
              <a:gd name="connsiteX92" fmla="*/ 1528480 w 5260975"/>
              <a:gd name="connsiteY92" fmla="*/ 1405375 h 1410656"/>
              <a:gd name="connsiteX93" fmla="*/ 1485272 w 5260975"/>
              <a:gd name="connsiteY93" fmla="*/ 1397502 h 1410656"/>
              <a:gd name="connsiteX94" fmla="*/ 1444562 w 5260975"/>
              <a:gd name="connsiteY94" fmla="*/ 1390013 h 1410656"/>
              <a:gd name="connsiteX95" fmla="*/ 1431696 w 5260975"/>
              <a:gd name="connsiteY95" fmla="*/ 1398846 h 1410656"/>
              <a:gd name="connsiteX96" fmla="*/ 1411821 w 5260975"/>
              <a:gd name="connsiteY96" fmla="*/ 1406527 h 1410656"/>
              <a:gd name="connsiteX97" fmla="*/ 1389738 w 5260975"/>
              <a:gd name="connsiteY97" fmla="*/ 1397310 h 1410656"/>
              <a:gd name="connsiteX98" fmla="*/ 1338081 w 5260975"/>
              <a:gd name="connsiteY98" fmla="*/ 1378204 h 1410656"/>
              <a:gd name="connsiteX99" fmla="*/ 1305436 w 5260975"/>
              <a:gd name="connsiteY99" fmla="*/ 1377339 h 1410656"/>
              <a:gd name="connsiteX100" fmla="*/ 1234481 w 5260975"/>
              <a:gd name="connsiteY100" fmla="*/ 1369178 h 1410656"/>
              <a:gd name="connsiteX101" fmla="*/ 1188106 w 5260975"/>
              <a:gd name="connsiteY101" fmla="*/ 1357560 h 1410656"/>
              <a:gd name="connsiteX102" fmla="*/ 1154790 w 5260975"/>
              <a:gd name="connsiteY102" fmla="*/ 1344406 h 1410656"/>
              <a:gd name="connsiteX103" fmla="*/ 1107069 w 5260975"/>
              <a:gd name="connsiteY103" fmla="*/ 1327219 h 1410656"/>
              <a:gd name="connsiteX104" fmla="*/ 1059158 w 5260975"/>
              <a:gd name="connsiteY104" fmla="*/ 1318290 h 1410656"/>
              <a:gd name="connsiteX105" fmla="*/ 1024496 w 5260975"/>
              <a:gd name="connsiteY105" fmla="*/ 1307056 h 1410656"/>
              <a:gd name="connsiteX106" fmla="*/ 982153 w 5260975"/>
              <a:gd name="connsiteY106" fmla="*/ 1299374 h 1410656"/>
              <a:gd name="connsiteX107" fmla="*/ 946628 w 5260975"/>
              <a:gd name="connsiteY107" fmla="*/ 1299087 h 1410656"/>
              <a:gd name="connsiteX108" fmla="*/ 890939 w 5260975"/>
              <a:gd name="connsiteY108" fmla="*/ 1300431 h 1410656"/>
              <a:gd name="connsiteX109" fmla="*/ 822769 w 5260975"/>
              <a:gd name="connsiteY109" fmla="*/ 1277196 h 1410656"/>
              <a:gd name="connsiteX110" fmla="*/ 795212 w 5260975"/>
              <a:gd name="connsiteY110" fmla="*/ 1272010 h 1410656"/>
              <a:gd name="connsiteX111" fmla="*/ 769288 w 5260975"/>
              <a:gd name="connsiteY111" fmla="*/ 1269610 h 1410656"/>
              <a:gd name="connsiteX112" fmla="*/ 714271 w 5260975"/>
              <a:gd name="connsiteY112" fmla="*/ 1254152 h 1410656"/>
              <a:gd name="connsiteX113" fmla="*/ 691900 w 5260975"/>
              <a:gd name="connsiteY113" fmla="*/ 1249062 h 1410656"/>
              <a:gd name="connsiteX114" fmla="*/ 660598 w 5260975"/>
              <a:gd name="connsiteY114" fmla="*/ 1249159 h 1410656"/>
              <a:gd name="connsiteX115" fmla="*/ 603662 w 5260975"/>
              <a:gd name="connsiteY115" fmla="*/ 1242054 h 1410656"/>
              <a:gd name="connsiteX116" fmla="*/ 546821 w 5260975"/>
              <a:gd name="connsiteY116" fmla="*/ 1221314 h 1410656"/>
              <a:gd name="connsiteX117" fmla="*/ 522721 w 5260975"/>
              <a:gd name="connsiteY117" fmla="*/ 1223330 h 1410656"/>
              <a:gd name="connsiteX118" fmla="*/ 514080 w 5260975"/>
              <a:gd name="connsiteY118" fmla="*/ 1222851 h 1410656"/>
              <a:gd name="connsiteX119" fmla="*/ 436404 w 5260975"/>
              <a:gd name="connsiteY119" fmla="*/ 1211424 h 1410656"/>
              <a:gd name="connsiteX120" fmla="*/ 428626 w 5260975"/>
              <a:gd name="connsiteY120" fmla="*/ 1210177 h 1410656"/>
              <a:gd name="connsiteX121" fmla="*/ 392141 w 5260975"/>
              <a:gd name="connsiteY121" fmla="*/ 1199999 h 1410656"/>
              <a:gd name="connsiteX122" fmla="*/ 300157 w 5260975"/>
              <a:gd name="connsiteY122" fmla="*/ 1193662 h 1410656"/>
              <a:gd name="connsiteX123" fmla="*/ 294493 w 5260975"/>
              <a:gd name="connsiteY123" fmla="*/ 1192894 h 1410656"/>
              <a:gd name="connsiteX124" fmla="*/ 263671 w 5260975"/>
              <a:gd name="connsiteY124" fmla="*/ 1197982 h 1410656"/>
              <a:gd name="connsiteX125" fmla="*/ 248406 w 5260975"/>
              <a:gd name="connsiteY125" fmla="*/ 1205184 h 1410656"/>
              <a:gd name="connsiteX126" fmla="*/ 224594 w 5260975"/>
              <a:gd name="connsiteY126" fmla="*/ 1212673 h 1410656"/>
              <a:gd name="connsiteX127" fmla="*/ 200398 w 5260975"/>
              <a:gd name="connsiteY127" fmla="*/ 1215458 h 1410656"/>
              <a:gd name="connsiteX128" fmla="*/ 159783 w 5260975"/>
              <a:gd name="connsiteY128" fmla="*/ 1204127 h 1410656"/>
              <a:gd name="connsiteX129" fmla="*/ 144997 w 5260975"/>
              <a:gd name="connsiteY129" fmla="*/ 1202975 h 1410656"/>
              <a:gd name="connsiteX130" fmla="*/ 112064 w 5260975"/>
              <a:gd name="connsiteY130" fmla="*/ 1197503 h 1410656"/>
              <a:gd name="connsiteX131" fmla="*/ 83259 w 5260975"/>
              <a:gd name="connsiteY131" fmla="*/ 1197887 h 1410656"/>
              <a:gd name="connsiteX132" fmla="*/ 60120 w 5260975"/>
              <a:gd name="connsiteY132" fmla="*/ 1206624 h 1410656"/>
              <a:gd name="connsiteX133" fmla="*/ 26514 w 5260975"/>
              <a:gd name="connsiteY133" fmla="*/ 1208352 h 1410656"/>
              <a:gd name="connsiteX134" fmla="*/ 4814 w 5260975"/>
              <a:gd name="connsiteY134" fmla="*/ 1202015 h 1410656"/>
              <a:gd name="connsiteX135" fmla="*/ 398 w 5260975"/>
              <a:gd name="connsiteY135" fmla="*/ 1201152 h 1410656"/>
              <a:gd name="connsiteX136" fmla="*/ 0 w 5260975"/>
              <a:gd name="connsiteY136" fmla="*/ 1201150 h 1410656"/>
              <a:gd name="connsiteX137" fmla="*/ 0 w 5260975"/>
              <a:gd name="connsiteY137" fmla="*/ 1004512 h 1410656"/>
              <a:gd name="connsiteX138" fmla="*/ 30355 w 5260975"/>
              <a:gd name="connsiteY138" fmla="*/ 1002784 h 1410656"/>
              <a:gd name="connsiteX139" fmla="*/ 52151 w 5260975"/>
              <a:gd name="connsiteY139" fmla="*/ 997695 h 1410656"/>
              <a:gd name="connsiteX140" fmla="*/ 64248 w 5260975"/>
              <a:gd name="connsiteY140" fmla="*/ 994430 h 1410656"/>
              <a:gd name="connsiteX141" fmla="*/ 126370 w 5260975"/>
              <a:gd name="connsiteY141" fmla="*/ 985405 h 1410656"/>
              <a:gd name="connsiteX142" fmla="*/ 154022 w 5260975"/>
              <a:gd name="connsiteY142" fmla="*/ 975708 h 1410656"/>
              <a:gd name="connsiteX143" fmla="*/ 161512 w 5260975"/>
              <a:gd name="connsiteY143" fmla="*/ 974268 h 1410656"/>
              <a:gd name="connsiteX144" fmla="*/ 202510 w 5260975"/>
              <a:gd name="connsiteY144" fmla="*/ 978300 h 1410656"/>
              <a:gd name="connsiteX145" fmla="*/ 233235 w 5260975"/>
              <a:gd name="connsiteY145" fmla="*/ 993950 h 1410656"/>
              <a:gd name="connsiteX146" fmla="*/ 239188 w 5260975"/>
              <a:gd name="connsiteY146" fmla="*/ 999231 h 1410656"/>
              <a:gd name="connsiteX147" fmla="*/ 324834 w 5260975"/>
              <a:gd name="connsiteY147" fmla="*/ 997407 h 1410656"/>
              <a:gd name="connsiteX148" fmla="*/ 337987 w 5260975"/>
              <a:gd name="connsiteY148" fmla="*/ 995198 h 1410656"/>
              <a:gd name="connsiteX149" fmla="*/ 401550 w 5260975"/>
              <a:gd name="connsiteY149" fmla="*/ 1004416 h 1410656"/>
              <a:gd name="connsiteX150" fmla="*/ 420081 w 5260975"/>
              <a:gd name="connsiteY150" fmla="*/ 1006240 h 1410656"/>
              <a:gd name="connsiteX151" fmla="*/ 486523 w 5260975"/>
              <a:gd name="connsiteY151" fmla="*/ 1014498 h 1410656"/>
              <a:gd name="connsiteX152" fmla="*/ 495932 w 5260975"/>
              <a:gd name="connsiteY152" fmla="*/ 1006817 h 1410656"/>
              <a:gd name="connsiteX153" fmla="*/ 523009 w 5260975"/>
              <a:gd name="connsiteY153" fmla="*/ 987517 h 1410656"/>
              <a:gd name="connsiteX154" fmla="*/ 576393 w 5260975"/>
              <a:gd name="connsiteY154" fmla="*/ 970427 h 1410656"/>
              <a:gd name="connsiteX155" fmla="*/ 590892 w 5260975"/>
              <a:gd name="connsiteY155" fmla="*/ 971387 h 1410656"/>
              <a:gd name="connsiteX156" fmla="*/ 627569 w 5260975"/>
              <a:gd name="connsiteY156" fmla="*/ 999904 h 1410656"/>
              <a:gd name="connsiteX157" fmla="*/ 645429 w 5260975"/>
              <a:gd name="connsiteY157" fmla="*/ 1011329 h 1410656"/>
              <a:gd name="connsiteX158" fmla="*/ 696125 w 5260975"/>
              <a:gd name="connsiteY158" fmla="*/ 1032356 h 1410656"/>
              <a:gd name="connsiteX159" fmla="*/ 700349 w 5260975"/>
              <a:gd name="connsiteY159" fmla="*/ 1036197 h 1410656"/>
              <a:gd name="connsiteX160" fmla="*/ 737795 w 5260975"/>
              <a:gd name="connsiteY160" fmla="*/ 1081804 h 1410656"/>
              <a:gd name="connsiteX161" fmla="*/ 746244 w 5260975"/>
              <a:gd name="connsiteY161" fmla="*/ 1089581 h 1410656"/>
              <a:gd name="connsiteX162" fmla="*/ 756422 w 5260975"/>
              <a:gd name="connsiteY162" fmla="*/ 1101680 h 1410656"/>
              <a:gd name="connsiteX163" fmla="*/ 788202 w 5260975"/>
              <a:gd name="connsiteY163" fmla="*/ 1125108 h 1410656"/>
              <a:gd name="connsiteX164" fmla="*/ 827569 w 5260975"/>
              <a:gd name="connsiteY164" fmla="*/ 1132596 h 1410656"/>
              <a:gd name="connsiteX165" fmla="*/ 875097 w 5260975"/>
              <a:gd name="connsiteY165" fmla="*/ 1144022 h 1410656"/>
              <a:gd name="connsiteX166" fmla="*/ 894972 w 5260975"/>
              <a:gd name="connsiteY166" fmla="*/ 1151704 h 1410656"/>
              <a:gd name="connsiteX167" fmla="*/ 948260 w 5260975"/>
              <a:gd name="connsiteY167" fmla="*/ 1166298 h 1410656"/>
              <a:gd name="connsiteX168" fmla="*/ 986282 w 5260975"/>
              <a:gd name="connsiteY168" fmla="*/ 1178588 h 1410656"/>
              <a:gd name="connsiteX169" fmla="*/ 1041107 w 5260975"/>
              <a:gd name="connsiteY169" fmla="*/ 1185789 h 1410656"/>
              <a:gd name="connsiteX170" fmla="*/ 1067703 w 5260975"/>
              <a:gd name="connsiteY170" fmla="*/ 1186076 h 1410656"/>
              <a:gd name="connsiteX171" fmla="*/ 1116574 w 5260975"/>
              <a:gd name="connsiteY171" fmla="*/ 1222946 h 1410656"/>
              <a:gd name="connsiteX172" fmla="*/ 1155557 w 5260975"/>
              <a:gd name="connsiteY172" fmla="*/ 1247335 h 1410656"/>
              <a:gd name="connsiteX173" fmla="*/ 1196556 w 5260975"/>
              <a:gd name="connsiteY173" fmla="*/ 1235525 h 1410656"/>
              <a:gd name="connsiteX174" fmla="*/ 1207693 w 5260975"/>
              <a:gd name="connsiteY174" fmla="*/ 1224387 h 1410656"/>
              <a:gd name="connsiteX175" fmla="*/ 1274904 w 5260975"/>
              <a:gd name="connsiteY175" fmla="*/ 1213826 h 1410656"/>
              <a:gd name="connsiteX176" fmla="*/ 1370919 w 5260975"/>
              <a:gd name="connsiteY176" fmla="*/ 1213442 h 1410656"/>
              <a:gd name="connsiteX177" fmla="*/ 1530593 w 5260975"/>
              <a:gd name="connsiteY177" fmla="*/ 1189437 h 1410656"/>
              <a:gd name="connsiteX178" fmla="*/ 1558436 w 5260975"/>
              <a:gd name="connsiteY178" fmla="*/ 1178299 h 1410656"/>
              <a:gd name="connsiteX179" fmla="*/ 1589737 w 5260975"/>
              <a:gd name="connsiteY179" fmla="*/ 1175515 h 1410656"/>
              <a:gd name="connsiteX180" fmla="*/ 1601740 w 5260975"/>
              <a:gd name="connsiteY180" fmla="*/ 1182333 h 1410656"/>
              <a:gd name="connsiteX181" fmla="*/ 1654259 w 5260975"/>
              <a:gd name="connsiteY181" fmla="*/ 1192510 h 1410656"/>
              <a:gd name="connsiteX182" fmla="*/ 1664246 w 5260975"/>
              <a:gd name="connsiteY182" fmla="*/ 1192702 h 1410656"/>
              <a:gd name="connsiteX183" fmla="*/ 1698427 w 5260975"/>
              <a:gd name="connsiteY183" fmla="*/ 1188381 h 1410656"/>
              <a:gd name="connsiteX184" fmla="*/ 1730112 w 5260975"/>
              <a:gd name="connsiteY184" fmla="*/ 1185885 h 1410656"/>
              <a:gd name="connsiteX185" fmla="*/ 1809996 w 5260975"/>
              <a:gd name="connsiteY185" fmla="*/ 1194046 h 1410656"/>
              <a:gd name="connsiteX186" fmla="*/ 1871254 w 5260975"/>
              <a:gd name="connsiteY186" fmla="*/ 1192126 h 1410656"/>
              <a:gd name="connsiteX187" fmla="*/ 1899482 w 5260975"/>
              <a:gd name="connsiteY187" fmla="*/ 1194046 h 1410656"/>
              <a:gd name="connsiteX188" fmla="*/ 1915420 w 5260975"/>
              <a:gd name="connsiteY188" fmla="*/ 1196927 h 1410656"/>
              <a:gd name="connsiteX189" fmla="*/ 1951522 w 5260975"/>
              <a:gd name="connsiteY189" fmla="*/ 1216994 h 1410656"/>
              <a:gd name="connsiteX190" fmla="*/ 1971302 w 5260975"/>
              <a:gd name="connsiteY190" fmla="*/ 1221507 h 1410656"/>
              <a:gd name="connsiteX191" fmla="*/ 2030831 w 5260975"/>
              <a:gd name="connsiteY191" fmla="*/ 1221123 h 1410656"/>
              <a:gd name="connsiteX192" fmla="*/ 2120125 w 5260975"/>
              <a:gd name="connsiteY192" fmla="*/ 1190878 h 1410656"/>
              <a:gd name="connsiteX193" fmla="*/ 2129439 w 5260975"/>
              <a:gd name="connsiteY193" fmla="*/ 1186845 h 1410656"/>
              <a:gd name="connsiteX194" fmla="*/ 2174854 w 5260975"/>
              <a:gd name="connsiteY194" fmla="*/ 1181852 h 1410656"/>
              <a:gd name="connsiteX195" fmla="*/ 2205674 w 5260975"/>
              <a:gd name="connsiteY195" fmla="*/ 1188669 h 1410656"/>
              <a:gd name="connsiteX196" fmla="*/ 2247634 w 5260975"/>
              <a:gd name="connsiteY196" fmla="*/ 1202784 h 1410656"/>
              <a:gd name="connsiteX197" fmla="*/ 2285367 w 5260975"/>
              <a:gd name="connsiteY197" fmla="*/ 1214594 h 1410656"/>
              <a:gd name="connsiteX198" fmla="*/ 2312827 w 5260975"/>
              <a:gd name="connsiteY198" fmla="*/ 1227939 h 1410656"/>
              <a:gd name="connsiteX199" fmla="*/ 2375622 w 5260975"/>
              <a:gd name="connsiteY199" fmla="*/ 1237733 h 1410656"/>
              <a:gd name="connsiteX200" fmla="*/ 2382151 w 5260975"/>
              <a:gd name="connsiteY200" fmla="*/ 1239365 h 1410656"/>
              <a:gd name="connsiteX201" fmla="*/ 2429390 w 5260975"/>
              <a:gd name="connsiteY201" fmla="*/ 1227459 h 1410656"/>
              <a:gd name="connsiteX202" fmla="*/ 2486134 w 5260975"/>
              <a:gd name="connsiteY202" fmla="*/ 1215362 h 1410656"/>
              <a:gd name="connsiteX203" fmla="*/ 2506394 w 5260975"/>
              <a:gd name="connsiteY203" fmla="*/ 1219490 h 1410656"/>
              <a:gd name="connsiteX204" fmla="*/ 2534142 w 5260975"/>
              <a:gd name="connsiteY204" fmla="*/ 1225347 h 1410656"/>
              <a:gd name="connsiteX205" fmla="*/ 2559874 w 5260975"/>
              <a:gd name="connsiteY205" fmla="*/ 1222275 h 1410656"/>
              <a:gd name="connsiteX206" fmla="*/ 2575525 w 5260975"/>
              <a:gd name="connsiteY206" fmla="*/ 1221987 h 1410656"/>
              <a:gd name="connsiteX207" fmla="*/ 2646960 w 5260975"/>
              <a:gd name="connsiteY207" fmla="*/ 1257896 h 1410656"/>
              <a:gd name="connsiteX208" fmla="*/ 2665107 w 5260975"/>
              <a:gd name="connsiteY208" fmla="*/ 1260873 h 1410656"/>
              <a:gd name="connsiteX209" fmla="*/ 2675381 w 5260975"/>
              <a:gd name="connsiteY209" fmla="*/ 1265290 h 1410656"/>
              <a:gd name="connsiteX210" fmla="*/ 2737311 w 5260975"/>
              <a:gd name="connsiteY210" fmla="*/ 1309841 h 1410656"/>
              <a:gd name="connsiteX211" fmla="*/ 2763619 w 5260975"/>
              <a:gd name="connsiteY211" fmla="*/ 1318866 h 1410656"/>
              <a:gd name="connsiteX212" fmla="*/ 2792519 w 5260975"/>
              <a:gd name="connsiteY212" fmla="*/ 1317041 h 1410656"/>
              <a:gd name="connsiteX213" fmla="*/ 2809226 w 5260975"/>
              <a:gd name="connsiteY213" fmla="*/ 1313777 h 1410656"/>
              <a:gd name="connsiteX214" fmla="*/ 2850705 w 5260975"/>
              <a:gd name="connsiteY214" fmla="*/ 1285452 h 1410656"/>
              <a:gd name="connsiteX215" fmla="*/ 2874324 w 5260975"/>
              <a:gd name="connsiteY215" fmla="*/ 1286413 h 1410656"/>
              <a:gd name="connsiteX216" fmla="*/ 2911194 w 5260975"/>
              <a:gd name="connsiteY216" fmla="*/ 1305903 h 1410656"/>
              <a:gd name="connsiteX217" fmla="*/ 2978116 w 5260975"/>
              <a:gd name="connsiteY217" fmla="*/ 1314641 h 1410656"/>
              <a:gd name="connsiteX218" fmla="*/ 3012106 w 5260975"/>
              <a:gd name="connsiteY218" fmla="*/ 1287373 h 1410656"/>
              <a:gd name="connsiteX219" fmla="*/ 3029676 w 5260975"/>
              <a:gd name="connsiteY219" fmla="*/ 1261161 h 1410656"/>
              <a:gd name="connsiteX220" fmla="*/ 3080469 w 5260975"/>
              <a:gd name="connsiteY220" fmla="*/ 1230724 h 1410656"/>
              <a:gd name="connsiteX221" fmla="*/ 3092567 w 5260975"/>
              <a:gd name="connsiteY221" fmla="*/ 1242054 h 1410656"/>
              <a:gd name="connsiteX222" fmla="*/ 3129821 w 5260975"/>
              <a:gd name="connsiteY222" fmla="*/ 1246855 h 1410656"/>
              <a:gd name="connsiteX223" fmla="*/ 3170147 w 5260975"/>
              <a:gd name="connsiteY223" fmla="*/ 1246471 h 1410656"/>
              <a:gd name="connsiteX224" fmla="*/ 3240429 w 5260975"/>
              <a:gd name="connsiteY224" fmla="*/ 1251559 h 1410656"/>
              <a:gd name="connsiteX225" fmla="*/ 3287189 w 5260975"/>
              <a:gd name="connsiteY225" fmla="*/ 1222466 h 1410656"/>
              <a:gd name="connsiteX226" fmla="*/ 3305049 w 5260975"/>
              <a:gd name="connsiteY226" fmla="*/ 1210465 h 1410656"/>
              <a:gd name="connsiteX227" fmla="*/ 3321755 w 5260975"/>
              <a:gd name="connsiteY227" fmla="*/ 1202784 h 1410656"/>
              <a:gd name="connsiteX228" fmla="*/ 3341055 w 5260975"/>
              <a:gd name="connsiteY228" fmla="*/ 1198463 h 1410656"/>
              <a:gd name="connsiteX229" fmla="*/ 3387621 w 5260975"/>
              <a:gd name="connsiteY229" fmla="*/ 1182140 h 1410656"/>
              <a:gd name="connsiteX230" fmla="*/ 3413161 w 5260975"/>
              <a:gd name="connsiteY230" fmla="*/ 1166105 h 1410656"/>
              <a:gd name="connsiteX231" fmla="*/ 3470579 w 5260975"/>
              <a:gd name="connsiteY231" fmla="*/ 1150647 h 1410656"/>
              <a:gd name="connsiteX232" fmla="*/ 3509657 w 5260975"/>
              <a:gd name="connsiteY232" fmla="*/ 1136821 h 1410656"/>
              <a:gd name="connsiteX233" fmla="*/ 3550847 w 5260975"/>
              <a:gd name="connsiteY233" fmla="*/ 1113009 h 1410656"/>
              <a:gd name="connsiteX234" fmla="*/ 3556608 w 5260975"/>
              <a:gd name="connsiteY234" fmla="*/ 1109361 h 1410656"/>
              <a:gd name="connsiteX235" fmla="*/ 3570435 w 5260975"/>
              <a:gd name="connsiteY235" fmla="*/ 1093710 h 1410656"/>
              <a:gd name="connsiteX236" fmla="*/ 3590501 w 5260975"/>
              <a:gd name="connsiteY236" fmla="*/ 1039846 h 1410656"/>
              <a:gd name="connsiteX237" fmla="*/ 3596263 w 5260975"/>
              <a:gd name="connsiteY237" fmla="*/ 1028900 h 1410656"/>
              <a:gd name="connsiteX238" fmla="*/ 3648591 w 5260975"/>
              <a:gd name="connsiteY238" fmla="*/ 992030 h 1410656"/>
              <a:gd name="connsiteX239" fmla="*/ 3667986 w 5260975"/>
              <a:gd name="connsiteY239" fmla="*/ 995487 h 1410656"/>
              <a:gd name="connsiteX240" fmla="*/ 3689397 w 5260975"/>
              <a:gd name="connsiteY240" fmla="*/ 1007585 h 1410656"/>
              <a:gd name="connsiteX241" fmla="*/ 3736349 w 5260975"/>
              <a:gd name="connsiteY241" fmla="*/ 1010753 h 1410656"/>
              <a:gd name="connsiteX242" fmla="*/ 3753919 w 5260975"/>
              <a:gd name="connsiteY242" fmla="*/ 1004513 h 1410656"/>
              <a:gd name="connsiteX243" fmla="*/ 3784643 w 5260975"/>
              <a:gd name="connsiteY243" fmla="*/ 987710 h 1410656"/>
              <a:gd name="connsiteX244" fmla="*/ 3808359 w 5260975"/>
              <a:gd name="connsiteY244" fmla="*/ 961689 h 1410656"/>
              <a:gd name="connsiteX245" fmla="*/ 3842829 w 5260975"/>
              <a:gd name="connsiteY245" fmla="*/ 918674 h 1410656"/>
              <a:gd name="connsiteX246" fmla="*/ 3908983 w 5260975"/>
              <a:gd name="connsiteY246" fmla="*/ 902256 h 1410656"/>
              <a:gd name="connsiteX247" fmla="*/ 3934428 w 5260975"/>
              <a:gd name="connsiteY247" fmla="*/ 896783 h 1410656"/>
              <a:gd name="connsiteX248" fmla="*/ 4026987 w 5260975"/>
              <a:gd name="connsiteY248" fmla="*/ 873835 h 1410656"/>
              <a:gd name="connsiteX249" fmla="*/ 4035051 w 5260975"/>
              <a:gd name="connsiteY249" fmla="*/ 873067 h 1410656"/>
              <a:gd name="connsiteX250" fmla="*/ 4099189 w 5260975"/>
              <a:gd name="connsiteY250" fmla="*/ 846664 h 1410656"/>
              <a:gd name="connsiteX251" fmla="*/ 4114647 w 5260975"/>
              <a:gd name="connsiteY251" fmla="*/ 840134 h 1410656"/>
              <a:gd name="connsiteX252" fmla="*/ 4133563 w 5260975"/>
              <a:gd name="connsiteY252" fmla="*/ 823427 h 1410656"/>
              <a:gd name="connsiteX253" fmla="*/ 4151039 w 5260975"/>
              <a:gd name="connsiteY253" fmla="*/ 776284 h 1410656"/>
              <a:gd name="connsiteX254" fmla="*/ 4171489 w 5260975"/>
              <a:gd name="connsiteY254" fmla="*/ 754776 h 1410656"/>
              <a:gd name="connsiteX255" fmla="*/ 4186372 w 5260975"/>
              <a:gd name="connsiteY255" fmla="*/ 741718 h 1410656"/>
              <a:gd name="connsiteX256" fmla="*/ 4199429 w 5260975"/>
              <a:gd name="connsiteY256" fmla="*/ 721940 h 1410656"/>
              <a:gd name="connsiteX257" fmla="*/ 4212487 w 5260975"/>
              <a:gd name="connsiteY257" fmla="*/ 674604 h 1410656"/>
              <a:gd name="connsiteX258" fmla="*/ 4232555 w 5260975"/>
              <a:gd name="connsiteY258" fmla="*/ 632645 h 1410656"/>
              <a:gd name="connsiteX259" fmla="*/ 4268657 w 5260975"/>
              <a:gd name="connsiteY259" fmla="*/ 609410 h 1410656"/>
              <a:gd name="connsiteX260" fmla="*/ 4291028 w 5260975"/>
              <a:gd name="connsiteY260" fmla="*/ 597216 h 1410656"/>
              <a:gd name="connsiteX261" fmla="*/ 4379651 w 5260975"/>
              <a:gd name="connsiteY261" fmla="*/ 609506 h 1410656"/>
              <a:gd name="connsiteX262" fmla="*/ 4440139 w 5260975"/>
              <a:gd name="connsiteY262" fmla="*/ 621507 h 1410656"/>
              <a:gd name="connsiteX263" fmla="*/ 4460015 w 5260975"/>
              <a:gd name="connsiteY263" fmla="*/ 616899 h 1410656"/>
              <a:gd name="connsiteX264" fmla="*/ 4516183 w 5260975"/>
              <a:gd name="connsiteY264" fmla="*/ 577724 h 1410656"/>
              <a:gd name="connsiteX265" fmla="*/ 4571681 w 5260975"/>
              <a:gd name="connsiteY265" fmla="*/ 560250 h 1410656"/>
              <a:gd name="connsiteX266" fmla="*/ 4613447 w 5260975"/>
              <a:gd name="connsiteY266" fmla="*/ 555257 h 1410656"/>
              <a:gd name="connsiteX267" fmla="*/ 4649355 w 5260975"/>
              <a:gd name="connsiteY267" fmla="*/ 551417 h 1410656"/>
              <a:gd name="connsiteX268" fmla="*/ 4692467 w 5260975"/>
              <a:gd name="connsiteY268" fmla="*/ 540663 h 1410656"/>
              <a:gd name="connsiteX269" fmla="*/ 4716855 w 5260975"/>
              <a:gd name="connsiteY269" fmla="*/ 528949 h 1410656"/>
              <a:gd name="connsiteX270" fmla="*/ 4755645 w 5260975"/>
              <a:gd name="connsiteY270" fmla="*/ 512147 h 1410656"/>
              <a:gd name="connsiteX271" fmla="*/ 4795395 w 5260975"/>
              <a:gd name="connsiteY271" fmla="*/ 490351 h 1410656"/>
              <a:gd name="connsiteX272" fmla="*/ 4825928 w 5260975"/>
              <a:gd name="connsiteY272" fmla="*/ 459818 h 1410656"/>
              <a:gd name="connsiteX273" fmla="*/ 4842347 w 5260975"/>
              <a:gd name="connsiteY273" fmla="*/ 434086 h 1410656"/>
              <a:gd name="connsiteX274" fmla="*/ 4890451 w 5260975"/>
              <a:gd name="connsiteY274" fmla="*/ 397216 h 1410656"/>
              <a:gd name="connsiteX275" fmla="*/ 4933945 w 5260975"/>
              <a:gd name="connsiteY275" fmla="*/ 327701 h 1410656"/>
              <a:gd name="connsiteX276" fmla="*/ 4961214 w 5260975"/>
              <a:gd name="connsiteY276" fmla="*/ 298801 h 1410656"/>
              <a:gd name="connsiteX277" fmla="*/ 4976672 w 5260975"/>
              <a:gd name="connsiteY277" fmla="*/ 290639 h 1410656"/>
              <a:gd name="connsiteX278" fmla="*/ 5002979 w 5260975"/>
              <a:gd name="connsiteY278" fmla="*/ 270573 h 1410656"/>
              <a:gd name="connsiteX279" fmla="*/ 5018535 w 5260975"/>
              <a:gd name="connsiteY279" fmla="*/ 255690 h 1410656"/>
              <a:gd name="connsiteX280" fmla="*/ 5061069 w 5260975"/>
              <a:gd name="connsiteY280" fmla="*/ 200961 h 1410656"/>
              <a:gd name="connsiteX281" fmla="*/ 5074127 w 5260975"/>
              <a:gd name="connsiteY281" fmla="*/ 184735 h 1410656"/>
              <a:gd name="connsiteX282" fmla="*/ 5101108 w 5260975"/>
              <a:gd name="connsiteY282" fmla="*/ 156891 h 1410656"/>
              <a:gd name="connsiteX283" fmla="*/ 5112918 w 5260975"/>
              <a:gd name="connsiteY283" fmla="*/ 148441 h 1410656"/>
              <a:gd name="connsiteX284" fmla="*/ 5133753 w 5260975"/>
              <a:gd name="connsiteY284" fmla="*/ 125782 h 1410656"/>
              <a:gd name="connsiteX285" fmla="*/ 5183393 w 5260975"/>
              <a:gd name="connsiteY285" fmla="*/ 66348 h 1410656"/>
              <a:gd name="connsiteX286" fmla="*/ 5204709 w 5260975"/>
              <a:gd name="connsiteY286" fmla="*/ 33030 h 1410656"/>
              <a:gd name="connsiteX287" fmla="*/ 5247243 w 5260975"/>
              <a:gd name="connsiteY287" fmla="*/ 8451 h 141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Lst>
            <a:rect l="l" t="t" r="r" b="b"/>
            <a:pathLst>
              <a:path w="5260975" h="1410656">
                <a:moveTo>
                  <a:pt x="5260975" y="0"/>
                </a:moveTo>
                <a:lnTo>
                  <a:pt x="5260975" y="221634"/>
                </a:lnTo>
                <a:lnTo>
                  <a:pt x="5226503" y="237063"/>
                </a:lnTo>
                <a:cubicBezTo>
                  <a:pt x="5219783" y="239848"/>
                  <a:pt x="5212389" y="241384"/>
                  <a:pt x="5206341" y="245128"/>
                </a:cubicBezTo>
                <a:cubicBezTo>
                  <a:pt x="5178495" y="262219"/>
                  <a:pt x="5151515" y="280654"/>
                  <a:pt x="5123287" y="297073"/>
                </a:cubicBezTo>
                <a:cubicBezTo>
                  <a:pt x="5094195" y="314067"/>
                  <a:pt x="5068175" y="334134"/>
                  <a:pt x="5048107" y="361307"/>
                </a:cubicBezTo>
                <a:cubicBezTo>
                  <a:pt x="5029480" y="386559"/>
                  <a:pt x="5011429" y="412194"/>
                  <a:pt x="4992899" y="437542"/>
                </a:cubicBezTo>
                <a:cubicBezTo>
                  <a:pt x="4988194" y="443975"/>
                  <a:pt x="4983873" y="451561"/>
                  <a:pt x="4977440" y="455690"/>
                </a:cubicBezTo>
                <a:cubicBezTo>
                  <a:pt x="4964094" y="464331"/>
                  <a:pt x="4949499" y="471340"/>
                  <a:pt x="4935193" y="478445"/>
                </a:cubicBezTo>
                <a:cubicBezTo>
                  <a:pt x="4922903" y="484494"/>
                  <a:pt x="4909845" y="489006"/>
                  <a:pt x="4897844" y="495535"/>
                </a:cubicBezTo>
                <a:cubicBezTo>
                  <a:pt x="4888243" y="500721"/>
                  <a:pt x="4879697" y="507922"/>
                  <a:pt x="4870767" y="514451"/>
                </a:cubicBezTo>
                <a:cubicBezTo>
                  <a:pt x="4862990" y="520115"/>
                  <a:pt x="4854445" y="525012"/>
                  <a:pt x="4847916" y="531830"/>
                </a:cubicBezTo>
                <a:cubicBezTo>
                  <a:pt x="4831977" y="548344"/>
                  <a:pt x="4815942" y="564571"/>
                  <a:pt x="4796163" y="576765"/>
                </a:cubicBezTo>
                <a:cubicBezTo>
                  <a:pt x="4776672" y="588862"/>
                  <a:pt x="4758237" y="602401"/>
                  <a:pt x="4738843" y="614691"/>
                </a:cubicBezTo>
                <a:cubicBezTo>
                  <a:pt x="4719831" y="626693"/>
                  <a:pt x="4702645" y="639846"/>
                  <a:pt x="4692755" y="661162"/>
                </a:cubicBezTo>
                <a:cubicBezTo>
                  <a:pt x="4688339" y="670571"/>
                  <a:pt x="4682097" y="680845"/>
                  <a:pt x="4673744" y="686318"/>
                </a:cubicBezTo>
                <a:cubicBezTo>
                  <a:pt x="4661838" y="694095"/>
                  <a:pt x="4646764" y="696880"/>
                  <a:pt x="4633801" y="703505"/>
                </a:cubicBezTo>
                <a:cubicBezTo>
                  <a:pt x="4618535" y="711282"/>
                  <a:pt x="4600869" y="718003"/>
                  <a:pt x="4590499" y="730389"/>
                </a:cubicBezTo>
                <a:cubicBezTo>
                  <a:pt x="4581281" y="741431"/>
                  <a:pt x="4571968" y="750072"/>
                  <a:pt x="4559773" y="757081"/>
                </a:cubicBezTo>
                <a:cubicBezTo>
                  <a:pt x="4551229" y="761978"/>
                  <a:pt x="4544892" y="770907"/>
                  <a:pt x="4536059" y="774940"/>
                </a:cubicBezTo>
                <a:cubicBezTo>
                  <a:pt x="4524441" y="780317"/>
                  <a:pt x="4512727" y="784542"/>
                  <a:pt x="4502549" y="792895"/>
                </a:cubicBezTo>
                <a:cubicBezTo>
                  <a:pt x="4491987" y="801536"/>
                  <a:pt x="4479986" y="808353"/>
                  <a:pt x="4468944" y="816419"/>
                </a:cubicBezTo>
                <a:cubicBezTo>
                  <a:pt x="4463087" y="820739"/>
                  <a:pt x="4458286" y="826404"/>
                  <a:pt x="4452622" y="830917"/>
                </a:cubicBezTo>
                <a:cubicBezTo>
                  <a:pt x="4442252" y="839174"/>
                  <a:pt x="4431690" y="847239"/>
                  <a:pt x="4421032" y="855016"/>
                </a:cubicBezTo>
                <a:cubicBezTo>
                  <a:pt x="4410375" y="862794"/>
                  <a:pt x="4400197" y="871819"/>
                  <a:pt x="4388483" y="877484"/>
                </a:cubicBezTo>
                <a:cubicBezTo>
                  <a:pt x="4368513" y="887086"/>
                  <a:pt x="4346717" y="892847"/>
                  <a:pt x="4327321" y="903216"/>
                </a:cubicBezTo>
                <a:cubicBezTo>
                  <a:pt x="4307639" y="913777"/>
                  <a:pt x="4289107" y="927028"/>
                  <a:pt x="4271633" y="941046"/>
                </a:cubicBezTo>
                <a:cubicBezTo>
                  <a:pt x="4257807" y="952088"/>
                  <a:pt x="4244845" y="963034"/>
                  <a:pt x="4227465" y="968698"/>
                </a:cubicBezTo>
                <a:cubicBezTo>
                  <a:pt x="4217768" y="971867"/>
                  <a:pt x="4207591" y="978780"/>
                  <a:pt x="4201733" y="986846"/>
                </a:cubicBezTo>
                <a:cubicBezTo>
                  <a:pt x="4189059" y="1004416"/>
                  <a:pt x="4172833" y="1016802"/>
                  <a:pt x="4154494" y="1027364"/>
                </a:cubicBezTo>
                <a:cubicBezTo>
                  <a:pt x="4130010" y="1041574"/>
                  <a:pt x="4105814" y="1056072"/>
                  <a:pt x="4081234" y="1069994"/>
                </a:cubicBezTo>
                <a:cubicBezTo>
                  <a:pt x="4066737" y="1078252"/>
                  <a:pt x="4052335" y="1086989"/>
                  <a:pt x="4036971" y="1093038"/>
                </a:cubicBezTo>
                <a:cubicBezTo>
                  <a:pt x="4005575" y="1105520"/>
                  <a:pt x="3973410" y="1116177"/>
                  <a:pt x="3941725" y="1127796"/>
                </a:cubicBezTo>
                <a:cubicBezTo>
                  <a:pt x="3931355" y="1131540"/>
                  <a:pt x="3921561" y="1136917"/>
                  <a:pt x="3910999" y="1140182"/>
                </a:cubicBezTo>
                <a:cubicBezTo>
                  <a:pt x="3899573" y="1143734"/>
                  <a:pt x="3887285" y="1144790"/>
                  <a:pt x="3875859" y="1148343"/>
                </a:cubicBezTo>
                <a:cubicBezTo>
                  <a:pt x="3856847" y="1154199"/>
                  <a:pt x="3838412" y="1161689"/>
                  <a:pt x="3819401" y="1167642"/>
                </a:cubicBezTo>
                <a:cubicBezTo>
                  <a:pt x="3782723" y="1179068"/>
                  <a:pt x="3745949" y="1190014"/>
                  <a:pt x="3709176" y="1200863"/>
                </a:cubicBezTo>
                <a:cubicBezTo>
                  <a:pt x="3701303" y="1203168"/>
                  <a:pt x="3692757" y="1203456"/>
                  <a:pt x="3684981" y="1205952"/>
                </a:cubicBezTo>
                <a:cubicBezTo>
                  <a:pt x="3664337" y="1212673"/>
                  <a:pt x="3643789" y="1219970"/>
                  <a:pt x="3623338" y="1227363"/>
                </a:cubicBezTo>
                <a:cubicBezTo>
                  <a:pt x="3610953" y="1231876"/>
                  <a:pt x="3598854" y="1237445"/>
                  <a:pt x="3586373" y="1241765"/>
                </a:cubicBezTo>
                <a:cubicBezTo>
                  <a:pt x="3576387" y="1245222"/>
                  <a:pt x="3566113" y="1247910"/>
                  <a:pt x="3555743" y="1250023"/>
                </a:cubicBezTo>
                <a:cubicBezTo>
                  <a:pt x="3546814" y="1251848"/>
                  <a:pt x="3537501" y="1251655"/>
                  <a:pt x="3528667" y="1253864"/>
                </a:cubicBezTo>
                <a:cubicBezTo>
                  <a:pt x="3504759" y="1259816"/>
                  <a:pt x="3481140" y="1266538"/>
                  <a:pt x="3457424" y="1272874"/>
                </a:cubicBezTo>
                <a:cubicBezTo>
                  <a:pt x="3447919" y="1275371"/>
                  <a:pt x="3438221" y="1277196"/>
                  <a:pt x="3429003" y="1280364"/>
                </a:cubicBezTo>
                <a:cubicBezTo>
                  <a:pt x="3404327" y="1288717"/>
                  <a:pt x="3380036" y="1298222"/>
                  <a:pt x="3355264" y="1306096"/>
                </a:cubicBezTo>
                <a:cubicBezTo>
                  <a:pt x="3334717" y="1312625"/>
                  <a:pt x="3313593" y="1317329"/>
                  <a:pt x="3292757" y="1323090"/>
                </a:cubicBezTo>
                <a:cubicBezTo>
                  <a:pt x="3283924" y="1325587"/>
                  <a:pt x="3275475" y="1329140"/>
                  <a:pt x="3266643" y="1331251"/>
                </a:cubicBezTo>
                <a:cubicBezTo>
                  <a:pt x="3246863" y="1336053"/>
                  <a:pt x="3226796" y="1340085"/>
                  <a:pt x="3206921" y="1344886"/>
                </a:cubicBezTo>
                <a:cubicBezTo>
                  <a:pt x="3195590" y="1347670"/>
                  <a:pt x="3184645" y="1352663"/>
                  <a:pt x="3173123" y="1354488"/>
                </a:cubicBezTo>
                <a:cubicBezTo>
                  <a:pt x="3145759" y="1358808"/>
                  <a:pt x="3118203" y="1361880"/>
                  <a:pt x="3090646" y="1365337"/>
                </a:cubicBezTo>
                <a:cubicBezTo>
                  <a:pt x="3062227" y="1368889"/>
                  <a:pt x="3033902" y="1372634"/>
                  <a:pt x="3005480" y="1375802"/>
                </a:cubicBezTo>
                <a:cubicBezTo>
                  <a:pt x="2989926" y="1377435"/>
                  <a:pt x="2974275" y="1377723"/>
                  <a:pt x="2958721" y="1379259"/>
                </a:cubicBezTo>
                <a:cubicBezTo>
                  <a:pt x="2945087" y="1380604"/>
                  <a:pt x="2931549" y="1383100"/>
                  <a:pt x="2917915" y="1384733"/>
                </a:cubicBezTo>
                <a:cubicBezTo>
                  <a:pt x="2906105" y="1386076"/>
                  <a:pt x="2894199" y="1386844"/>
                  <a:pt x="2882389" y="1388189"/>
                </a:cubicBezTo>
                <a:cubicBezTo>
                  <a:pt x="2863475" y="1390397"/>
                  <a:pt x="2844655" y="1392894"/>
                  <a:pt x="2825837" y="1395198"/>
                </a:cubicBezTo>
                <a:cubicBezTo>
                  <a:pt x="2817964" y="1396062"/>
                  <a:pt x="2809706" y="1398462"/>
                  <a:pt x="2802313" y="1397023"/>
                </a:cubicBezTo>
                <a:cubicBezTo>
                  <a:pt x="2783686" y="1393373"/>
                  <a:pt x="2765347" y="1394430"/>
                  <a:pt x="2746816" y="1396926"/>
                </a:cubicBezTo>
                <a:cubicBezTo>
                  <a:pt x="2740479" y="1397791"/>
                  <a:pt x="2733662" y="1397598"/>
                  <a:pt x="2727517" y="1395966"/>
                </a:cubicBezTo>
                <a:cubicBezTo>
                  <a:pt x="2714939" y="1392701"/>
                  <a:pt x="2702745" y="1388092"/>
                  <a:pt x="2690359" y="1384060"/>
                </a:cubicBezTo>
                <a:cubicBezTo>
                  <a:pt x="2689014" y="1383580"/>
                  <a:pt x="2687382" y="1383484"/>
                  <a:pt x="2685943" y="1383196"/>
                </a:cubicBezTo>
                <a:cubicBezTo>
                  <a:pt x="2677781" y="1381563"/>
                  <a:pt x="2669717" y="1379931"/>
                  <a:pt x="2661554" y="1378491"/>
                </a:cubicBezTo>
                <a:cubicBezTo>
                  <a:pt x="2657138" y="1377723"/>
                  <a:pt x="2652625" y="1377627"/>
                  <a:pt x="2648208" y="1376955"/>
                </a:cubicBezTo>
                <a:cubicBezTo>
                  <a:pt x="2631118" y="1374266"/>
                  <a:pt x="2612299" y="1378779"/>
                  <a:pt x="2597512" y="1367162"/>
                </a:cubicBezTo>
                <a:cubicBezTo>
                  <a:pt x="2587911" y="1359672"/>
                  <a:pt x="2578597" y="1361401"/>
                  <a:pt x="2568324" y="1362553"/>
                </a:cubicBezTo>
                <a:cubicBezTo>
                  <a:pt x="2560547" y="1363417"/>
                  <a:pt x="2552577" y="1363128"/>
                  <a:pt x="2544704" y="1363225"/>
                </a:cubicBezTo>
                <a:cubicBezTo>
                  <a:pt x="2530878" y="1363512"/>
                  <a:pt x="2517052" y="1363609"/>
                  <a:pt x="2503225" y="1364089"/>
                </a:cubicBezTo>
                <a:cubicBezTo>
                  <a:pt x="2498808" y="1364281"/>
                  <a:pt x="2494297" y="1366682"/>
                  <a:pt x="2489975" y="1366298"/>
                </a:cubicBezTo>
                <a:cubicBezTo>
                  <a:pt x="2470004" y="1364473"/>
                  <a:pt x="2450033" y="1361592"/>
                  <a:pt x="2430061" y="1359960"/>
                </a:cubicBezTo>
                <a:cubicBezTo>
                  <a:pt x="2418732" y="1359001"/>
                  <a:pt x="2407114" y="1360824"/>
                  <a:pt x="2395880" y="1359480"/>
                </a:cubicBezTo>
                <a:cubicBezTo>
                  <a:pt x="2382919" y="1357944"/>
                  <a:pt x="2370245" y="1354008"/>
                  <a:pt x="2357378" y="1351607"/>
                </a:cubicBezTo>
                <a:cubicBezTo>
                  <a:pt x="2353826" y="1350935"/>
                  <a:pt x="2349889" y="1351799"/>
                  <a:pt x="2346145" y="1351991"/>
                </a:cubicBezTo>
                <a:cubicBezTo>
                  <a:pt x="2341920" y="1352183"/>
                  <a:pt x="2337791" y="1352567"/>
                  <a:pt x="2333567" y="1352663"/>
                </a:cubicBezTo>
                <a:cubicBezTo>
                  <a:pt x="2320700" y="1352856"/>
                  <a:pt x="2307835" y="1352567"/>
                  <a:pt x="2294968" y="1353240"/>
                </a:cubicBezTo>
                <a:cubicBezTo>
                  <a:pt x="2287095" y="1353624"/>
                  <a:pt x="2278839" y="1357560"/>
                  <a:pt x="2271540" y="1356120"/>
                </a:cubicBezTo>
                <a:cubicBezTo>
                  <a:pt x="2256659" y="1353335"/>
                  <a:pt x="2241776" y="1359576"/>
                  <a:pt x="2226895" y="1354392"/>
                </a:cubicBezTo>
                <a:cubicBezTo>
                  <a:pt x="2222285" y="1352856"/>
                  <a:pt x="2215948" y="1356696"/>
                  <a:pt x="2210379" y="1356888"/>
                </a:cubicBezTo>
                <a:cubicBezTo>
                  <a:pt x="2196457" y="1357368"/>
                  <a:pt x="2182535" y="1357272"/>
                  <a:pt x="2168613" y="1357176"/>
                </a:cubicBezTo>
                <a:cubicBezTo>
                  <a:pt x="2156131" y="1357080"/>
                  <a:pt x="2143168" y="1358424"/>
                  <a:pt x="2131167" y="1355736"/>
                </a:cubicBezTo>
                <a:cubicBezTo>
                  <a:pt x="2118588" y="1352856"/>
                  <a:pt x="2107259" y="1353240"/>
                  <a:pt x="2095065" y="1356504"/>
                </a:cubicBezTo>
                <a:cubicBezTo>
                  <a:pt x="2086711" y="1358712"/>
                  <a:pt x="2077878" y="1359001"/>
                  <a:pt x="2069237" y="1359672"/>
                </a:cubicBezTo>
                <a:cubicBezTo>
                  <a:pt x="2059924" y="1360440"/>
                  <a:pt x="2049650" y="1358424"/>
                  <a:pt x="2041201" y="1361592"/>
                </a:cubicBezTo>
                <a:cubicBezTo>
                  <a:pt x="2016044" y="1371002"/>
                  <a:pt x="1990216" y="1373018"/>
                  <a:pt x="1963909" y="1373018"/>
                </a:cubicBezTo>
                <a:cubicBezTo>
                  <a:pt x="1959107" y="1373018"/>
                  <a:pt x="1954210" y="1371675"/>
                  <a:pt x="1949603" y="1370234"/>
                </a:cubicBezTo>
                <a:cubicBezTo>
                  <a:pt x="1922717" y="1361592"/>
                  <a:pt x="1895737" y="1362360"/>
                  <a:pt x="1868373" y="1367641"/>
                </a:cubicBezTo>
                <a:cubicBezTo>
                  <a:pt x="1862708" y="1368794"/>
                  <a:pt x="1856372" y="1368986"/>
                  <a:pt x="1850707" y="1367834"/>
                </a:cubicBezTo>
                <a:cubicBezTo>
                  <a:pt x="1834768" y="1364473"/>
                  <a:pt x="1819309" y="1358904"/>
                  <a:pt x="1803275" y="1356504"/>
                </a:cubicBezTo>
                <a:cubicBezTo>
                  <a:pt x="1776775" y="1352567"/>
                  <a:pt x="1753828" y="1365817"/>
                  <a:pt x="1730112" y="1374459"/>
                </a:cubicBezTo>
                <a:cubicBezTo>
                  <a:pt x="1707548" y="1382620"/>
                  <a:pt x="1688345" y="1401055"/>
                  <a:pt x="1661652" y="1396926"/>
                </a:cubicBezTo>
                <a:cubicBezTo>
                  <a:pt x="1658965" y="1396542"/>
                  <a:pt x="1655988" y="1399134"/>
                  <a:pt x="1653011" y="1399807"/>
                </a:cubicBezTo>
                <a:cubicBezTo>
                  <a:pt x="1644850" y="1401631"/>
                  <a:pt x="1636689" y="1403839"/>
                  <a:pt x="1628431" y="1404704"/>
                </a:cubicBezTo>
                <a:cubicBezTo>
                  <a:pt x="1618350" y="1405856"/>
                  <a:pt x="1608076" y="1405472"/>
                  <a:pt x="1597995" y="1406432"/>
                </a:cubicBezTo>
                <a:cubicBezTo>
                  <a:pt x="1585032" y="1407584"/>
                  <a:pt x="1572263" y="1410656"/>
                  <a:pt x="1559396" y="1410656"/>
                </a:cubicBezTo>
                <a:cubicBezTo>
                  <a:pt x="1549026" y="1410656"/>
                  <a:pt x="1538753" y="1407104"/>
                  <a:pt x="1528480" y="1405375"/>
                </a:cubicBezTo>
                <a:cubicBezTo>
                  <a:pt x="1513981" y="1402975"/>
                  <a:pt x="1498042" y="1403647"/>
                  <a:pt x="1485272" y="1397502"/>
                </a:cubicBezTo>
                <a:cubicBezTo>
                  <a:pt x="1471639" y="1390973"/>
                  <a:pt x="1458676" y="1387997"/>
                  <a:pt x="1444562" y="1390013"/>
                </a:cubicBezTo>
                <a:cubicBezTo>
                  <a:pt x="1439857" y="1390685"/>
                  <a:pt x="1433808" y="1394718"/>
                  <a:pt x="1431696" y="1398846"/>
                </a:cubicBezTo>
                <a:cubicBezTo>
                  <a:pt x="1426991" y="1408064"/>
                  <a:pt x="1420559" y="1409697"/>
                  <a:pt x="1411821" y="1406527"/>
                </a:cubicBezTo>
                <a:cubicBezTo>
                  <a:pt x="1404236" y="1403839"/>
                  <a:pt x="1394922" y="1402495"/>
                  <a:pt x="1389738" y="1397310"/>
                </a:cubicBezTo>
                <a:cubicBezTo>
                  <a:pt x="1375047" y="1382620"/>
                  <a:pt x="1356324" y="1382140"/>
                  <a:pt x="1338081" y="1378204"/>
                </a:cubicBezTo>
                <a:cubicBezTo>
                  <a:pt x="1326945" y="1375802"/>
                  <a:pt x="1316574" y="1375707"/>
                  <a:pt x="1305436" y="1377339"/>
                </a:cubicBezTo>
                <a:cubicBezTo>
                  <a:pt x="1281241" y="1380988"/>
                  <a:pt x="1257717" y="1375802"/>
                  <a:pt x="1234481" y="1369178"/>
                </a:cubicBezTo>
                <a:cubicBezTo>
                  <a:pt x="1219118" y="1364761"/>
                  <a:pt x="1203372" y="1362073"/>
                  <a:pt x="1188106" y="1357560"/>
                </a:cubicBezTo>
                <a:cubicBezTo>
                  <a:pt x="1176680" y="1354104"/>
                  <a:pt x="1165255" y="1349975"/>
                  <a:pt x="1154790" y="1344406"/>
                </a:cubicBezTo>
                <a:cubicBezTo>
                  <a:pt x="1139618" y="1336244"/>
                  <a:pt x="1126369" y="1323954"/>
                  <a:pt x="1107069" y="1327219"/>
                </a:cubicBezTo>
                <a:cubicBezTo>
                  <a:pt x="1090074" y="1330099"/>
                  <a:pt x="1074713" y="1324051"/>
                  <a:pt x="1059158" y="1318290"/>
                </a:cubicBezTo>
                <a:cubicBezTo>
                  <a:pt x="1047732" y="1314065"/>
                  <a:pt x="1036308" y="1309744"/>
                  <a:pt x="1024496" y="1307056"/>
                </a:cubicBezTo>
                <a:cubicBezTo>
                  <a:pt x="1010478" y="1303887"/>
                  <a:pt x="994635" y="1305232"/>
                  <a:pt x="982153" y="1299374"/>
                </a:cubicBezTo>
                <a:cubicBezTo>
                  <a:pt x="969095" y="1293229"/>
                  <a:pt x="958246" y="1297358"/>
                  <a:pt x="946628" y="1299087"/>
                </a:cubicBezTo>
                <a:cubicBezTo>
                  <a:pt x="928097" y="1301775"/>
                  <a:pt x="909661" y="1306768"/>
                  <a:pt x="890939" y="1300431"/>
                </a:cubicBezTo>
                <a:cubicBezTo>
                  <a:pt x="868184" y="1292750"/>
                  <a:pt x="845620" y="1284493"/>
                  <a:pt x="822769" y="1277196"/>
                </a:cubicBezTo>
                <a:cubicBezTo>
                  <a:pt x="813934" y="1274410"/>
                  <a:pt x="804431" y="1273258"/>
                  <a:pt x="795212" y="1272010"/>
                </a:cubicBezTo>
                <a:cubicBezTo>
                  <a:pt x="786476" y="1270954"/>
                  <a:pt x="776010" y="1273642"/>
                  <a:pt x="769288" y="1269610"/>
                </a:cubicBezTo>
                <a:cubicBezTo>
                  <a:pt x="752005" y="1259241"/>
                  <a:pt x="734243" y="1254152"/>
                  <a:pt x="714271" y="1254152"/>
                </a:cubicBezTo>
                <a:cubicBezTo>
                  <a:pt x="706781" y="1254152"/>
                  <a:pt x="699484" y="1249831"/>
                  <a:pt x="691900" y="1249062"/>
                </a:cubicBezTo>
                <a:cubicBezTo>
                  <a:pt x="681529" y="1248103"/>
                  <a:pt x="669623" y="1245510"/>
                  <a:pt x="660598" y="1249159"/>
                </a:cubicBezTo>
                <a:cubicBezTo>
                  <a:pt x="639379" y="1257800"/>
                  <a:pt x="622193" y="1250599"/>
                  <a:pt x="603662" y="1242054"/>
                </a:cubicBezTo>
                <a:cubicBezTo>
                  <a:pt x="585418" y="1233604"/>
                  <a:pt x="566215" y="1226884"/>
                  <a:pt x="546821" y="1221314"/>
                </a:cubicBezTo>
                <a:cubicBezTo>
                  <a:pt x="539524" y="1219298"/>
                  <a:pt x="530787" y="1222659"/>
                  <a:pt x="522721" y="1223330"/>
                </a:cubicBezTo>
                <a:cubicBezTo>
                  <a:pt x="519840" y="1223523"/>
                  <a:pt x="516671" y="1223811"/>
                  <a:pt x="514080" y="1222851"/>
                </a:cubicBezTo>
                <a:cubicBezTo>
                  <a:pt x="489020" y="1213633"/>
                  <a:pt x="463575" y="1206624"/>
                  <a:pt x="436404" y="1211424"/>
                </a:cubicBezTo>
                <a:cubicBezTo>
                  <a:pt x="433908" y="1211905"/>
                  <a:pt x="431123" y="1210849"/>
                  <a:pt x="428626" y="1210177"/>
                </a:cubicBezTo>
                <a:cubicBezTo>
                  <a:pt x="416432" y="1206720"/>
                  <a:pt x="404526" y="1201247"/>
                  <a:pt x="392141" y="1199999"/>
                </a:cubicBezTo>
                <a:cubicBezTo>
                  <a:pt x="361608" y="1196927"/>
                  <a:pt x="330884" y="1195678"/>
                  <a:pt x="300157" y="1193662"/>
                </a:cubicBezTo>
                <a:cubicBezTo>
                  <a:pt x="298237" y="1193566"/>
                  <a:pt x="296221" y="1193566"/>
                  <a:pt x="294493" y="1192894"/>
                </a:cubicBezTo>
                <a:cubicBezTo>
                  <a:pt x="283163" y="1188765"/>
                  <a:pt x="273274" y="1190110"/>
                  <a:pt x="263671" y="1197982"/>
                </a:cubicBezTo>
                <a:cubicBezTo>
                  <a:pt x="259447" y="1201439"/>
                  <a:pt x="253686" y="1203263"/>
                  <a:pt x="248406" y="1205184"/>
                </a:cubicBezTo>
                <a:cubicBezTo>
                  <a:pt x="240628" y="1208065"/>
                  <a:pt x="232659" y="1210849"/>
                  <a:pt x="224594" y="1212673"/>
                </a:cubicBezTo>
                <a:cubicBezTo>
                  <a:pt x="216624" y="1214401"/>
                  <a:pt x="208079" y="1216801"/>
                  <a:pt x="200398" y="1215458"/>
                </a:cubicBezTo>
                <a:cubicBezTo>
                  <a:pt x="186572" y="1213057"/>
                  <a:pt x="173417" y="1207681"/>
                  <a:pt x="159783" y="1204127"/>
                </a:cubicBezTo>
                <a:cubicBezTo>
                  <a:pt x="155079" y="1202879"/>
                  <a:pt x="149893" y="1203072"/>
                  <a:pt x="144997" y="1202975"/>
                </a:cubicBezTo>
                <a:cubicBezTo>
                  <a:pt x="133763" y="1202688"/>
                  <a:pt x="122241" y="1205472"/>
                  <a:pt x="112064" y="1197503"/>
                </a:cubicBezTo>
                <a:cubicBezTo>
                  <a:pt x="102655" y="1190014"/>
                  <a:pt x="93148" y="1192221"/>
                  <a:pt x="83259" y="1197887"/>
                </a:cubicBezTo>
                <a:cubicBezTo>
                  <a:pt x="76154" y="1201920"/>
                  <a:pt x="68090" y="1205088"/>
                  <a:pt x="60120" y="1206624"/>
                </a:cubicBezTo>
                <a:cubicBezTo>
                  <a:pt x="49174" y="1208736"/>
                  <a:pt x="38324" y="1209601"/>
                  <a:pt x="26514" y="1208352"/>
                </a:cubicBezTo>
                <a:cubicBezTo>
                  <a:pt x="18161" y="1207488"/>
                  <a:pt x="11343" y="1207104"/>
                  <a:pt x="4814" y="1202015"/>
                </a:cubicBezTo>
                <a:cubicBezTo>
                  <a:pt x="3759" y="1201247"/>
                  <a:pt x="1839" y="1201055"/>
                  <a:pt x="398" y="1201152"/>
                </a:cubicBezTo>
                <a:lnTo>
                  <a:pt x="0" y="1201150"/>
                </a:lnTo>
                <a:lnTo>
                  <a:pt x="0" y="1004512"/>
                </a:lnTo>
                <a:lnTo>
                  <a:pt x="30355" y="1002784"/>
                </a:lnTo>
                <a:cubicBezTo>
                  <a:pt x="37748" y="1002111"/>
                  <a:pt x="44853" y="999520"/>
                  <a:pt x="52151" y="997695"/>
                </a:cubicBezTo>
                <a:cubicBezTo>
                  <a:pt x="56183" y="996639"/>
                  <a:pt x="60504" y="993855"/>
                  <a:pt x="64248" y="994430"/>
                </a:cubicBezTo>
                <a:cubicBezTo>
                  <a:pt x="85948" y="997791"/>
                  <a:pt x="105823" y="989534"/>
                  <a:pt x="126370" y="985405"/>
                </a:cubicBezTo>
                <a:cubicBezTo>
                  <a:pt x="135876" y="983485"/>
                  <a:pt x="144805" y="978876"/>
                  <a:pt x="154022" y="975708"/>
                </a:cubicBezTo>
                <a:cubicBezTo>
                  <a:pt x="156423" y="974843"/>
                  <a:pt x="159111" y="974075"/>
                  <a:pt x="161512" y="974268"/>
                </a:cubicBezTo>
                <a:cubicBezTo>
                  <a:pt x="175242" y="975420"/>
                  <a:pt x="188876" y="977052"/>
                  <a:pt x="202510" y="978300"/>
                </a:cubicBezTo>
                <a:cubicBezTo>
                  <a:pt x="214896" y="979452"/>
                  <a:pt x="227378" y="979836"/>
                  <a:pt x="233235" y="993950"/>
                </a:cubicBezTo>
                <a:cubicBezTo>
                  <a:pt x="234100" y="996159"/>
                  <a:pt x="236979" y="997791"/>
                  <a:pt x="239188" y="999231"/>
                </a:cubicBezTo>
                <a:cubicBezTo>
                  <a:pt x="273274" y="1021411"/>
                  <a:pt x="291516" y="1020835"/>
                  <a:pt x="324834" y="997407"/>
                </a:cubicBezTo>
                <a:cubicBezTo>
                  <a:pt x="328290" y="995007"/>
                  <a:pt x="335683" y="993278"/>
                  <a:pt x="337987" y="995198"/>
                </a:cubicBezTo>
                <a:cubicBezTo>
                  <a:pt x="357575" y="1011137"/>
                  <a:pt x="378986" y="1009409"/>
                  <a:pt x="401550" y="1004416"/>
                </a:cubicBezTo>
                <a:cubicBezTo>
                  <a:pt x="407407" y="1003072"/>
                  <a:pt x="415664" y="1003072"/>
                  <a:pt x="420081" y="1006240"/>
                </a:cubicBezTo>
                <a:cubicBezTo>
                  <a:pt x="441108" y="1020930"/>
                  <a:pt x="463672" y="1018819"/>
                  <a:pt x="486523" y="1014498"/>
                </a:cubicBezTo>
                <a:cubicBezTo>
                  <a:pt x="490075" y="1013826"/>
                  <a:pt x="494397" y="1010177"/>
                  <a:pt x="495932" y="1006817"/>
                </a:cubicBezTo>
                <a:cubicBezTo>
                  <a:pt x="501406" y="994911"/>
                  <a:pt x="511680" y="990878"/>
                  <a:pt x="523009" y="987517"/>
                </a:cubicBezTo>
                <a:cubicBezTo>
                  <a:pt x="540868" y="982044"/>
                  <a:pt x="558438" y="975611"/>
                  <a:pt x="576393" y="970427"/>
                </a:cubicBezTo>
                <a:cubicBezTo>
                  <a:pt x="580811" y="969179"/>
                  <a:pt x="586283" y="969947"/>
                  <a:pt x="590892" y="971387"/>
                </a:cubicBezTo>
                <a:cubicBezTo>
                  <a:pt x="606638" y="976284"/>
                  <a:pt x="616624" y="988574"/>
                  <a:pt x="627569" y="999904"/>
                </a:cubicBezTo>
                <a:cubicBezTo>
                  <a:pt x="632370" y="1004897"/>
                  <a:pt x="638995" y="1008449"/>
                  <a:pt x="645429" y="1011329"/>
                </a:cubicBezTo>
                <a:cubicBezTo>
                  <a:pt x="662135" y="1018723"/>
                  <a:pt x="679226" y="1025348"/>
                  <a:pt x="696125" y="1032356"/>
                </a:cubicBezTo>
                <a:cubicBezTo>
                  <a:pt x="697757" y="1033029"/>
                  <a:pt x="699100" y="1034757"/>
                  <a:pt x="700349" y="1036197"/>
                </a:cubicBezTo>
                <a:cubicBezTo>
                  <a:pt x="712831" y="1051368"/>
                  <a:pt x="725216" y="1066634"/>
                  <a:pt x="737795" y="1081804"/>
                </a:cubicBezTo>
                <a:cubicBezTo>
                  <a:pt x="740195" y="1084684"/>
                  <a:pt x="743652" y="1086797"/>
                  <a:pt x="746244" y="1089581"/>
                </a:cubicBezTo>
                <a:cubicBezTo>
                  <a:pt x="749893" y="1093422"/>
                  <a:pt x="754502" y="1097071"/>
                  <a:pt x="756422" y="1101680"/>
                </a:cubicBezTo>
                <a:cubicBezTo>
                  <a:pt x="762374" y="1116177"/>
                  <a:pt x="773801" y="1122419"/>
                  <a:pt x="788202" y="1125108"/>
                </a:cubicBezTo>
                <a:cubicBezTo>
                  <a:pt x="801357" y="1127603"/>
                  <a:pt x="814511" y="1129716"/>
                  <a:pt x="827569" y="1132596"/>
                </a:cubicBezTo>
                <a:cubicBezTo>
                  <a:pt x="843507" y="1136053"/>
                  <a:pt x="859350" y="1139798"/>
                  <a:pt x="875097" y="1144022"/>
                </a:cubicBezTo>
                <a:cubicBezTo>
                  <a:pt x="881913" y="1145847"/>
                  <a:pt x="889115" y="1147959"/>
                  <a:pt x="894972" y="1151704"/>
                </a:cubicBezTo>
                <a:cubicBezTo>
                  <a:pt x="911390" y="1162073"/>
                  <a:pt x="928961" y="1169082"/>
                  <a:pt x="948260" y="1166298"/>
                </a:cubicBezTo>
                <a:cubicBezTo>
                  <a:pt x="963718" y="1164089"/>
                  <a:pt x="976680" y="1169754"/>
                  <a:pt x="986282" y="1178588"/>
                </a:cubicBezTo>
                <a:cubicBezTo>
                  <a:pt x="1003757" y="1194623"/>
                  <a:pt x="1022479" y="1190973"/>
                  <a:pt x="1041107" y="1185789"/>
                </a:cubicBezTo>
                <a:cubicBezTo>
                  <a:pt x="1050708" y="1183101"/>
                  <a:pt x="1058581" y="1183485"/>
                  <a:pt x="1067703" y="1186076"/>
                </a:cubicBezTo>
                <a:cubicBezTo>
                  <a:pt x="1088826" y="1192126"/>
                  <a:pt x="1102941" y="1208544"/>
                  <a:pt x="1116574" y="1222946"/>
                </a:cubicBezTo>
                <a:cubicBezTo>
                  <a:pt x="1128193" y="1235236"/>
                  <a:pt x="1141251" y="1242149"/>
                  <a:pt x="1155557" y="1247335"/>
                </a:cubicBezTo>
                <a:cubicBezTo>
                  <a:pt x="1173608" y="1253959"/>
                  <a:pt x="1187914" y="1251464"/>
                  <a:pt x="1196556" y="1235525"/>
                </a:cubicBezTo>
                <a:cubicBezTo>
                  <a:pt x="1198956" y="1231012"/>
                  <a:pt x="1203180" y="1225730"/>
                  <a:pt x="1207693" y="1224387"/>
                </a:cubicBezTo>
                <a:cubicBezTo>
                  <a:pt x="1229488" y="1217666"/>
                  <a:pt x="1251572" y="1207872"/>
                  <a:pt x="1274904" y="1213826"/>
                </a:cubicBezTo>
                <a:cubicBezTo>
                  <a:pt x="1307165" y="1221987"/>
                  <a:pt x="1338658" y="1221507"/>
                  <a:pt x="1370919" y="1213442"/>
                </a:cubicBezTo>
                <a:cubicBezTo>
                  <a:pt x="1423247" y="1200383"/>
                  <a:pt x="1475575" y="1186557"/>
                  <a:pt x="1530593" y="1189437"/>
                </a:cubicBezTo>
                <a:cubicBezTo>
                  <a:pt x="1539713" y="1189917"/>
                  <a:pt x="1550563" y="1184060"/>
                  <a:pt x="1558436" y="1178299"/>
                </a:cubicBezTo>
                <a:cubicBezTo>
                  <a:pt x="1573511" y="1167354"/>
                  <a:pt x="1572838" y="1166489"/>
                  <a:pt x="1589737" y="1175515"/>
                </a:cubicBezTo>
                <a:cubicBezTo>
                  <a:pt x="1593770" y="1177724"/>
                  <a:pt x="1598763" y="1179068"/>
                  <a:pt x="1601740" y="1182333"/>
                </a:cubicBezTo>
                <a:cubicBezTo>
                  <a:pt x="1616909" y="1198943"/>
                  <a:pt x="1635633" y="1194910"/>
                  <a:pt x="1654259" y="1192510"/>
                </a:cubicBezTo>
                <a:cubicBezTo>
                  <a:pt x="1657524" y="1192030"/>
                  <a:pt x="1661460" y="1191358"/>
                  <a:pt x="1664246" y="1192702"/>
                </a:cubicBezTo>
                <a:cubicBezTo>
                  <a:pt x="1676823" y="1198750"/>
                  <a:pt x="1687481" y="1196639"/>
                  <a:pt x="1698427" y="1188381"/>
                </a:cubicBezTo>
                <a:cubicBezTo>
                  <a:pt x="1707932" y="1181276"/>
                  <a:pt x="1718878" y="1177052"/>
                  <a:pt x="1730112" y="1185885"/>
                </a:cubicBezTo>
                <a:cubicBezTo>
                  <a:pt x="1755076" y="1205472"/>
                  <a:pt x="1781767" y="1206432"/>
                  <a:pt x="1809996" y="1194046"/>
                </a:cubicBezTo>
                <a:cubicBezTo>
                  <a:pt x="1830159" y="1185213"/>
                  <a:pt x="1850034" y="1183196"/>
                  <a:pt x="1871254" y="1192126"/>
                </a:cubicBezTo>
                <a:cubicBezTo>
                  <a:pt x="1879415" y="1195582"/>
                  <a:pt x="1889977" y="1193278"/>
                  <a:pt x="1899482" y="1194046"/>
                </a:cubicBezTo>
                <a:cubicBezTo>
                  <a:pt x="1904859" y="1194430"/>
                  <a:pt x="1910813" y="1194526"/>
                  <a:pt x="1915420" y="1196927"/>
                </a:cubicBezTo>
                <a:cubicBezTo>
                  <a:pt x="1927711" y="1203072"/>
                  <a:pt x="1939136" y="1210945"/>
                  <a:pt x="1951522" y="1216994"/>
                </a:cubicBezTo>
                <a:cubicBezTo>
                  <a:pt x="1957475" y="1219874"/>
                  <a:pt x="1964580" y="1221410"/>
                  <a:pt x="1971302" y="1221507"/>
                </a:cubicBezTo>
                <a:cubicBezTo>
                  <a:pt x="1991177" y="1221987"/>
                  <a:pt x="2011052" y="1221987"/>
                  <a:pt x="2030831" y="1221123"/>
                </a:cubicBezTo>
                <a:cubicBezTo>
                  <a:pt x="2063476" y="1219778"/>
                  <a:pt x="2096601" y="1219490"/>
                  <a:pt x="2120125" y="1190878"/>
                </a:cubicBezTo>
                <a:cubicBezTo>
                  <a:pt x="2122046" y="1188573"/>
                  <a:pt x="2126174" y="1187229"/>
                  <a:pt x="2129439" y="1186845"/>
                </a:cubicBezTo>
                <a:cubicBezTo>
                  <a:pt x="2144513" y="1185021"/>
                  <a:pt x="2159971" y="1184828"/>
                  <a:pt x="2174854" y="1181852"/>
                </a:cubicBezTo>
                <a:cubicBezTo>
                  <a:pt x="2186760" y="1179452"/>
                  <a:pt x="2196650" y="1180220"/>
                  <a:pt x="2205674" y="1188669"/>
                </a:cubicBezTo>
                <a:cubicBezTo>
                  <a:pt x="2217485" y="1199807"/>
                  <a:pt x="2231887" y="1206336"/>
                  <a:pt x="2247634" y="1202784"/>
                </a:cubicBezTo>
                <a:cubicBezTo>
                  <a:pt x="2263379" y="1199327"/>
                  <a:pt x="2273749" y="1206816"/>
                  <a:pt x="2285367" y="1214594"/>
                </a:cubicBezTo>
                <a:cubicBezTo>
                  <a:pt x="2293817" y="1220258"/>
                  <a:pt x="2303418" y="1227363"/>
                  <a:pt x="2312827" y="1227939"/>
                </a:cubicBezTo>
                <a:cubicBezTo>
                  <a:pt x="2334143" y="1229187"/>
                  <a:pt x="2352482" y="1248967"/>
                  <a:pt x="2375622" y="1237733"/>
                </a:cubicBezTo>
                <a:cubicBezTo>
                  <a:pt x="2377158" y="1236965"/>
                  <a:pt x="2379942" y="1238885"/>
                  <a:pt x="2382151" y="1239365"/>
                </a:cubicBezTo>
                <a:cubicBezTo>
                  <a:pt x="2399817" y="1243014"/>
                  <a:pt x="2416428" y="1239461"/>
                  <a:pt x="2429390" y="1227459"/>
                </a:cubicBezTo>
                <a:cubicBezTo>
                  <a:pt x="2446385" y="1211809"/>
                  <a:pt x="2465203" y="1210272"/>
                  <a:pt x="2486134" y="1215362"/>
                </a:cubicBezTo>
                <a:cubicBezTo>
                  <a:pt x="2492856" y="1216994"/>
                  <a:pt x="2499577" y="1218146"/>
                  <a:pt x="2506394" y="1219490"/>
                </a:cubicBezTo>
                <a:cubicBezTo>
                  <a:pt x="2515611" y="1221410"/>
                  <a:pt x="2524925" y="1223427"/>
                  <a:pt x="2534142" y="1225347"/>
                </a:cubicBezTo>
                <a:cubicBezTo>
                  <a:pt x="2543072" y="1227268"/>
                  <a:pt x="2552962" y="1230532"/>
                  <a:pt x="2559874" y="1222275"/>
                </a:cubicBezTo>
                <a:cubicBezTo>
                  <a:pt x="2565827" y="1215169"/>
                  <a:pt x="2570052" y="1215842"/>
                  <a:pt x="2575525" y="1221987"/>
                </a:cubicBezTo>
                <a:cubicBezTo>
                  <a:pt x="2594536" y="1243494"/>
                  <a:pt x="2617580" y="1256936"/>
                  <a:pt x="2646960" y="1257896"/>
                </a:cubicBezTo>
                <a:cubicBezTo>
                  <a:pt x="2653009" y="1258088"/>
                  <a:pt x="2659154" y="1259432"/>
                  <a:pt x="2665107" y="1260873"/>
                </a:cubicBezTo>
                <a:cubicBezTo>
                  <a:pt x="2668756" y="1261736"/>
                  <a:pt x="2673173" y="1262697"/>
                  <a:pt x="2675381" y="1265290"/>
                </a:cubicBezTo>
                <a:cubicBezTo>
                  <a:pt x="2692567" y="1285068"/>
                  <a:pt x="2713979" y="1298799"/>
                  <a:pt x="2737311" y="1309841"/>
                </a:cubicBezTo>
                <a:cubicBezTo>
                  <a:pt x="2745664" y="1313777"/>
                  <a:pt x="2754594" y="1317713"/>
                  <a:pt x="2763619" y="1318866"/>
                </a:cubicBezTo>
                <a:cubicBezTo>
                  <a:pt x="2773028" y="1320018"/>
                  <a:pt x="2782917" y="1318098"/>
                  <a:pt x="2792519" y="1317041"/>
                </a:cubicBezTo>
                <a:cubicBezTo>
                  <a:pt x="2798184" y="1316466"/>
                  <a:pt x="2804713" y="1316561"/>
                  <a:pt x="2809226" y="1313777"/>
                </a:cubicBezTo>
                <a:cubicBezTo>
                  <a:pt x="2823532" y="1305039"/>
                  <a:pt x="2837358" y="1295631"/>
                  <a:pt x="2850705" y="1285452"/>
                </a:cubicBezTo>
                <a:cubicBezTo>
                  <a:pt x="2862131" y="1276715"/>
                  <a:pt x="2864435" y="1275467"/>
                  <a:pt x="2874324" y="1286413"/>
                </a:cubicBezTo>
                <a:cubicBezTo>
                  <a:pt x="2884502" y="1297647"/>
                  <a:pt x="2897176" y="1303503"/>
                  <a:pt x="2911194" y="1305903"/>
                </a:cubicBezTo>
                <a:cubicBezTo>
                  <a:pt x="2933373" y="1309648"/>
                  <a:pt x="2955745" y="1312816"/>
                  <a:pt x="2978116" y="1314641"/>
                </a:cubicBezTo>
                <a:cubicBezTo>
                  <a:pt x="2998375" y="1316273"/>
                  <a:pt x="3008073" y="1307440"/>
                  <a:pt x="3012106" y="1287373"/>
                </a:cubicBezTo>
                <a:cubicBezTo>
                  <a:pt x="3014410" y="1276235"/>
                  <a:pt x="3017387" y="1264137"/>
                  <a:pt x="3029676" y="1261161"/>
                </a:cubicBezTo>
                <a:cubicBezTo>
                  <a:pt x="3049744" y="1256360"/>
                  <a:pt x="3070579" y="1254248"/>
                  <a:pt x="3080469" y="1230724"/>
                </a:cubicBezTo>
                <a:cubicBezTo>
                  <a:pt x="3085941" y="1235909"/>
                  <a:pt x="3089302" y="1238981"/>
                  <a:pt x="3092567" y="1242054"/>
                </a:cubicBezTo>
                <a:cubicBezTo>
                  <a:pt x="3101592" y="1250599"/>
                  <a:pt x="3120314" y="1254248"/>
                  <a:pt x="3129821" y="1246855"/>
                </a:cubicBezTo>
                <a:cubicBezTo>
                  <a:pt x="3143839" y="1236101"/>
                  <a:pt x="3156705" y="1238117"/>
                  <a:pt x="3170147" y="1246471"/>
                </a:cubicBezTo>
                <a:cubicBezTo>
                  <a:pt x="3192615" y="1260297"/>
                  <a:pt x="3217674" y="1257128"/>
                  <a:pt x="3240429" y="1251559"/>
                </a:cubicBezTo>
                <a:cubicBezTo>
                  <a:pt x="3257617" y="1247430"/>
                  <a:pt x="3275956" y="1239845"/>
                  <a:pt x="3287189" y="1222466"/>
                </a:cubicBezTo>
                <a:cubicBezTo>
                  <a:pt x="3290741" y="1216898"/>
                  <a:pt x="3298711" y="1214113"/>
                  <a:pt x="3305049" y="1210465"/>
                </a:cubicBezTo>
                <a:cubicBezTo>
                  <a:pt x="3310329" y="1207488"/>
                  <a:pt x="3315898" y="1204704"/>
                  <a:pt x="3321755" y="1202784"/>
                </a:cubicBezTo>
                <a:cubicBezTo>
                  <a:pt x="3327995" y="1200671"/>
                  <a:pt x="3334909" y="1197598"/>
                  <a:pt x="3341055" y="1198463"/>
                </a:cubicBezTo>
                <a:cubicBezTo>
                  <a:pt x="3359681" y="1200959"/>
                  <a:pt x="3374467" y="1196062"/>
                  <a:pt x="3387621" y="1182140"/>
                </a:cubicBezTo>
                <a:cubicBezTo>
                  <a:pt x="3394439" y="1174939"/>
                  <a:pt x="3404520" y="1166202"/>
                  <a:pt x="3413161" y="1166105"/>
                </a:cubicBezTo>
                <a:cubicBezTo>
                  <a:pt x="3434189" y="1165818"/>
                  <a:pt x="3451663" y="1158905"/>
                  <a:pt x="3470579" y="1150647"/>
                </a:cubicBezTo>
                <a:cubicBezTo>
                  <a:pt x="3482772" y="1145366"/>
                  <a:pt x="3496598" y="1141718"/>
                  <a:pt x="3509657" y="1136821"/>
                </a:cubicBezTo>
                <a:cubicBezTo>
                  <a:pt x="3524923" y="1131060"/>
                  <a:pt x="3541534" y="1128948"/>
                  <a:pt x="3550847" y="1113009"/>
                </a:cubicBezTo>
                <a:cubicBezTo>
                  <a:pt x="3551903" y="1111281"/>
                  <a:pt x="3555072" y="1110993"/>
                  <a:pt x="3556608" y="1109361"/>
                </a:cubicBezTo>
                <a:cubicBezTo>
                  <a:pt x="3561505" y="1104368"/>
                  <a:pt x="3567842" y="1099760"/>
                  <a:pt x="3570435" y="1093710"/>
                </a:cubicBezTo>
                <a:cubicBezTo>
                  <a:pt x="3577923" y="1076044"/>
                  <a:pt x="3583780" y="1057800"/>
                  <a:pt x="3590501" y="1039846"/>
                </a:cubicBezTo>
                <a:cubicBezTo>
                  <a:pt x="3591942" y="1036005"/>
                  <a:pt x="3593285" y="1031108"/>
                  <a:pt x="3596263" y="1028900"/>
                </a:cubicBezTo>
                <a:cubicBezTo>
                  <a:pt x="3613449" y="1016226"/>
                  <a:pt x="3630925" y="1004032"/>
                  <a:pt x="3648591" y="992030"/>
                </a:cubicBezTo>
                <a:cubicBezTo>
                  <a:pt x="3655696" y="987229"/>
                  <a:pt x="3661649" y="989918"/>
                  <a:pt x="3667986" y="995487"/>
                </a:cubicBezTo>
                <a:cubicBezTo>
                  <a:pt x="3674131" y="1000768"/>
                  <a:pt x="3681717" y="1006240"/>
                  <a:pt x="3689397" y="1007585"/>
                </a:cubicBezTo>
                <a:cubicBezTo>
                  <a:pt x="3704760" y="1010177"/>
                  <a:pt x="3720698" y="1010753"/>
                  <a:pt x="3736349" y="1010753"/>
                </a:cubicBezTo>
                <a:cubicBezTo>
                  <a:pt x="3742205" y="1010753"/>
                  <a:pt x="3748446" y="1007297"/>
                  <a:pt x="3753919" y="1004513"/>
                </a:cubicBezTo>
                <a:cubicBezTo>
                  <a:pt x="3764289" y="999231"/>
                  <a:pt x="3773890" y="992126"/>
                  <a:pt x="3784643" y="987710"/>
                </a:cubicBezTo>
                <a:cubicBezTo>
                  <a:pt x="3797126" y="982621"/>
                  <a:pt x="3804615" y="974459"/>
                  <a:pt x="3808359" y="961689"/>
                </a:cubicBezTo>
                <a:cubicBezTo>
                  <a:pt x="3813929" y="942679"/>
                  <a:pt x="3827179" y="929428"/>
                  <a:pt x="3842829" y="918674"/>
                </a:cubicBezTo>
                <a:cubicBezTo>
                  <a:pt x="3862705" y="904944"/>
                  <a:pt x="3886421" y="905616"/>
                  <a:pt x="3908983" y="902256"/>
                </a:cubicBezTo>
                <a:cubicBezTo>
                  <a:pt x="3917625" y="901008"/>
                  <a:pt x="3926555" y="899951"/>
                  <a:pt x="3934428" y="896783"/>
                </a:cubicBezTo>
                <a:cubicBezTo>
                  <a:pt x="3964288" y="884877"/>
                  <a:pt x="3994149" y="873548"/>
                  <a:pt x="4026987" y="873835"/>
                </a:cubicBezTo>
                <a:cubicBezTo>
                  <a:pt x="4029674" y="873835"/>
                  <a:pt x="4032363" y="873548"/>
                  <a:pt x="4035051" y="873067"/>
                </a:cubicBezTo>
                <a:cubicBezTo>
                  <a:pt x="4058383" y="869131"/>
                  <a:pt x="4082483" y="867594"/>
                  <a:pt x="4099189" y="846664"/>
                </a:cubicBezTo>
                <a:cubicBezTo>
                  <a:pt x="4102261" y="842823"/>
                  <a:pt x="4109271" y="841671"/>
                  <a:pt x="4114647" y="840134"/>
                </a:cubicBezTo>
                <a:cubicBezTo>
                  <a:pt x="4123961" y="837638"/>
                  <a:pt x="4130203" y="832549"/>
                  <a:pt x="4133563" y="823427"/>
                </a:cubicBezTo>
                <a:cubicBezTo>
                  <a:pt x="4139229" y="807681"/>
                  <a:pt x="4145949" y="792223"/>
                  <a:pt x="4151039" y="776284"/>
                </a:cubicBezTo>
                <a:cubicBezTo>
                  <a:pt x="4154591" y="765338"/>
                  <a:pt x="4161215" y="759289"/>
                  <a:pt x="4171489" y="754776"/>
                </a:cubicBezTo>
                <a:cubicBezTo>
                  <a:pt x="4177251" y="752280"/>
                  <a:pt x="4182243" y="746808"/>
                  <a:pt x="4186372" y="741718"/>
                </a:cubicBezTo>
                <a:cubicBezTo>
                  <a:pt x="4191365" y="735573"/>
                  <a:pt x="4193957" y="727412"/>
                  <a:pt x="4199429" y="721940"/>
                </a:cubicBezTo>
                <a:cubicBezTo>
                  <a:pt x="4212775" y="708305"/>
                  <a:pt x="4216905" y="693231"/>
                  <a:pt x="4212487" y="674604"/>
                </a:cubicBezTo>
                <a:cubicBezTo>
                  <a:pt x="4208551" y="658090"/>
                  <a:pt x="4218921" y="636006"/>
                  <a:pt x="4232555" y="632645"/>
                </a:cubicBezTo>
                <a:cubicBezTo>
                  <a:pt x="4247629" y="628900"/>
                  <a:pt x="4257999" y="619684"/>
                  <a:pt x="4268657" y="609410"/>
                </a:cubicBezTo>
                <a:cubicBezTo>
                  <a:pt x="4274609" y="603649"/>
                  <a:pt x="4282963" y="598656"/>
                  <a:pt x="4291028" y="597216"/>
                </a:cubicBezTo>
                <a:cubicBezTo>
                  <a:pt x="4321657" y="591647"/>
                  <a:pt x="4350557" y="598464"/>
                  <a:pt x="4379651" y="609506"/>
                </a:cubicBezTo>
                <a:cubicBezTo>
                  <a:pt x="4398661" y="616707"/>
                  <a:pt x="4419784" y="618627"/>
                  <a:pt x="4440139" y="621507"/>
                </a:cubicBezTo>
                <a:cubicBezTo>
                  <a:pt x="4446477" y="622371"/>
                  <a:pt x="4454542" y="620452"/>
                  <a:pt x="4460015" y="616899"/>
                </a:cubicBezTo>
                <a:cubicBezTo>
                  <a:pt x="4479218" y="604609"/>
                  <a:pt x="4498325" y="591935"/>
                  <a:pt x="4516183" y="577724"/>
                </a:cubicBezTo>
                <a:cubicBezTo>
                  <a:pt x="4532795" y="564379"/>
                  <a:pt x="4551517" y="558810"/>
                  <a:pt x="4571681" y="560250"/>
                </a:cubicBezTo>
                <a:cubicBezTo>
                  <a:pt x="4586371" y="561306"/>
                  <a:pt x="4599621" y="558905"/>
                  <a:pt x="4613447" y="555257"/>
                </a:cubicBezTo>
                <a:cubicBezTo>
                  <a:pt x="4624969" y="552185"/>
                  <a:pt x="4637643" y="550072"/>
                  <a:pt x="4649355" y="551417"/>
                </a:cubicBezTo>
                <a:cubicBezTo>
                  <a:pt x="4665775" y="553337"/>
                  <a:pt x="4679313" y="550553"/>
                  <a:pt x="4692467" y="540663"/>
                </a:cubicBezTo>
                <a:cubicBezTo>
                  <a:pt x="4699476" y="535382"/>
                  <a:pt x="4708502" y="532598"/>
                  <a:pt x="4716855" y="528949"/>
                </a:cubicBezTo>
                <a:cubicBezTo>
                  <a:pt x="4729721" y="523284"/>
                  <a:pt x="4743067" y="518483"/>
                  <a:pt x="4755645" y="512147"/>
                </a:cubicBezTo>
                <a:cubicBezTo>
                  <a:pt x="4769183" y="505425"/>
                  <a:pt x="4781569" y="496112"/>
                  <a:pt x="4795395" y="490351"/>
                </a:cubicBezTo>
                <a:cubicBezTo>
                  <a:pt x="4810278" y="484110"/>
                  <a:pt x="4819879" y="474605"/>
                  <a:pt x="4825928" y="459818"/>
                </a:cubicBezTo>
                <a:cubicBezTo>
                  <a:pt x="4829769" y="450504"/>
                  <a:pt x="4835049" y="440615"/>
                  <a:pt x="4842347" y="434086"/>
                </a:cubicBezTo>
                <a:cubicBezTo>
                  <a:pt x="4857422" y="420740"/>
                  <a:pt x="4875087" y="410370"/>
                  <a:pt x="4890451" y="397216"/>
                </a:cubicBezTo>
                <a:cubicBezTo>
                  <a:pt x="4912054" y="378781"/>
                  <a:pt x="4932025" y="359194"/>
                  <a:pt x="4933945" y="327701"/>
                </a:cubicBezTo>
                <a:cubicBezTo>
                  <a:pt x="4935001" y="310322"/>
                  <a:pt x="4944219" y="302929"/>
                  <a:pt x="4961214" y="298801"/>
                </a:cubicBezTo>
                <a:cubicBezTo>
                  <a:pt x="4966878" y="297457"/>
                  <a:pt x="4974945" y="294864"/>
                  <a:pt x="4976672" y="290639"/>
                </a:cubicBezTo>
                <a:cubicBezTo>
                  <a:pt x="4981857" y="278061"/>
                  <a:pt x="4992610" y="275565"/>
                  <a:pt x="5002979" y="270573"/>
                </a:cubicBezTo>
                <a:cubicBezTo>
                  <a:pt x="5009221" y="267596"/>
                  <a:pt x="5016903" y="261739"/>
                  <a:pt x="5018535" y="255690"/>
                </a:cubicBezTo>
                <a:cubicBezTo>
                  <a:pt x="5025255" y="231206"/>
                  <a:pt x="5043690" y="216804"/>
                  <a:pt x="5061069" y="200961"/>
                </a:cubicBezTo>
                <a:cubicBezTo>
                  <a:pt x="5066158" y="196256"/>
                  <a:pt x="5071631" y="190879"/>
                  <a:pt x="5074127" y="184735"/>
                </a:cubicBezTo>
                <a:cubicBezTo>
                  <a:pt x="5079409" y="171484"/>
                  <a:pt x="5087281" y="161882"/>
                  <a:pt x="5101108" y="156891"/>
                </a:cubicBezTo>
                <a:cubicBezTo>
                  <a:pt x="5105524" y="155354"/>
                  <a:pt x="5109557" y="151801"/>
                  <a:pt x="5112918" y="148441"/>
                </a:cubicBezTo>
                <a:cubicBezTo>
                  <a:pt x="5120119" y="141144"/>
                  <a:pt x="5126167" y="132598"/>
                  <a:pt x="5133753" y="125782"/>
                </a:cubicBezTo>
                <a:cubicBezTo>
                  <a:pt x="5153051" y="108211"/>
                  <a:pt x="5172159" y="90928"/>
                  <a:pt x="5183393" y="66348"/>
                </a:cubicBezTo>
                <a:cubicBezTo>
                  <a:pt x="5188865" y="54346"/>
                  <a:pt x="5195107" y="41288"/>
                  <a:pt x="5204709" y="33030"/>
                </a:cubicBezTo>
                <a:cubicBezTo>
                  <a:pt x="5216903" y="22565"/>
                  <a:pt x="5232937" y="16612"/>
                  <a:pt x="5247243" y="8451"/>
                </a:cubicBez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75390"/>
            <a:endParaRPr lang="en-US" sz="1920" kern="1200">
              <a:solidFill>
                <a:prstClr val="white"/>
              </a:solidFill>
              <a:latin typeface="Calibri" panose="020F0502020204030204"/>
            </a:endParaRPr>
          </a:p>
        </p:txBody>
      </p:sp>
      <p:sp>
        <p:nvSpPr>
          <p:cNvPr id="7" name="TextBox 6">
            <a:extLst>
              <a:ext uri="{FF2B5EF4-FFF2-40B4-BE49-F238E27FC236}">
                <a16:creationId xmlns:a16="http://schemas.microsoft.com/office/drawing/2014/main" id="{05DEF543-3ABC-101F-1F4F-D66BF0C66805}"/>
              </a:ext>
            </a:extLst>
          </p:cNvPr>
          <p:cNvSpPr txBox="1"/>
          <p:nvPr/>
        </p:nvSpPr>
        <p:spPr>
          <a:xfrm>
            <a:off x="1" y="5241787"/>
            <a:ext cx="6502398" cy="1898790"/>
          </a:xfrm>
          <a:prstGeom prst="rect">
            <a:avLst/>
          </a:prstGeom>
          <a:noFill/>
        </p:spPr>
        <p:txBody>
          <a:bodyPr wrap="square" rtlCol="0">
            <a:spAutoFit/>
          </a:bodyPr>
          <a:lstStyle/>
          <a:p>
            <a:pPr algn="ctr" defTabSz="975390">
              <a:spcAft>
                <a:spcPts val="853"/>
              </a:spcAft>
            </a:pPr>
            <a:r>
              <a:rPr lang="en-US" sz="3413" b="1" kern="1200">
                <a:solidFill>
                  <a:prstClr val="white"/>
                </a:solidFill>
                <a:latin typeface="Algerian" panose="04020705040A02060702" pitchFamily="82" charset="0"/>
                <a:ea typeface="+mn-ea"/>
                <a:cs typeface="+mn-cs"/>
              </a:rPr>
              <a:t>Mondays</a:t>
            </a:r>
          </a:p>
          <a:p>
            <a:pPr algn="ctr" defTabSz="975390">
              <a:spcAft>
                <a:spcPts val="853"/>
              </a:spcAft>
            </a:pPr>
            <a:r>
              <a:rPr lang="en-US" sz="3413" b="1" kern="1200">
                <a:solidFill>
                  <a:prstClr val="white"/>
                </a:solidFill>
                <a:latin typeface="Algerian" panose="04020705040A02060702" pitchFamily="82" charset="0"/>
                <a:ea typeface="+mn-ea"/>
                <a:cs typeface="+mn-cs"/>
              </a:rPr>
              <a:t>3:50 to 5:15</a:t>
            </a:r>
          </a:p>
          <a:p>
            <a:pPr algn="ctr" defTabSz="975390">
              <a:spcAft>
                <a:spcPts val="853"/>
              </a:spcAft>
            </a:pPr>
            <a:r>
              <a:rPr lang="en-US" sz="3413" b="1" kern="1200">
                <a:solidFill>
                  <a:prstClr val="white"/>
                </a:solidFill>
                <a:latin typeface="Algerian" panose="04020705040A02060702" pitchFamily="82" charset="0"/>
                <a:ea typeface="+mn-ea"/>
                <a:cs typeface="+mn-cs"/>
              </a:rPr>
              <a:t>Rm.# 175</a:t>
            </a:r>
            <a:endParaRPr lang="en-US" sz="3413" kern="1200">
              <a:solidFill>
                <a:prstClr val="white"/>
              </a:solidFill>
              <a:latin typeface="Algerian" panose="04020705040A02060702" pitchFamily="82" charset="0"/>
              <a:ea typeface="+mn-ea"/>
              <a:cs typeface="+mn-cs"/>
            </a:endParaRPr>
          </a:p>
        </p:txBody>
      </p:sp>
    </p:spTree>
    <p:extLst>
      <p:ext uri="{BB962C8B-B14F-4D97-AF65-F5344CB8AC3E}">
        <p14:creationId xmlns:p14="http://schemas.microsoft.com/office/powerpoint/2010/main" val="73980722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79DB94-DC99-9EF8-2AF8-DFC418FFDE17}"/>
              </a:ext>
            </a:extLst>
          </p:cNvPr>
          <p:cNvSpPr>
            <a:spLocks noGrp="1"/>
          </p:cNvSpPr>
          <p:nvPr>
            <p:ph type="title"/>
          </p:nvPr>
        </p:nvSpPr>
        <p:spPr>
          <a:xfrm>
            <a:off x="894080" y="63501"/>
            <a:ext cx="11216640" cy="825500"/>
          </a:xfrm>
        </p:spPr>
        <p:txBody>
          <a:bodyPr>
            <a:normAutofit/>
          </a:bodyPr>
          <a:lstStyle/>
          <a:p>
            <a:pPr algn="ctr"/>
            <a:r>
              <a:rPr lang="en-US"/>
              <a:t>School Clubs</a:t>
            </a:r>
          </a:p>
        </p:txBody>
      </p:sp>
      <p:sp>
        <p:nvSpPr>
          <p:cNvPr id="3" name="Content Placeholder 2">
            <a:extLst>
              <a:ext uri="{FF2B5EF4-FFF2-40B4-BE49-F238E27FC236}">
                <a16:creationId xmlns:a16="http://schemas.microsoft.com/office/drawing/2014/main" id="{D1F97B09-C3CD-FF82-324B-A31D4879F45E}"/>
              </a:ext>
            </a:extLst>
          </p:cNvPr>
          <p:cNvSpPr>
            <a:spLocks noGrp="1"/>
          </p:cNvSpPr>
          <p:nvPr>
            <p:ph idx="1"/>
          </p:nvPr>
        </p:nvSpPr>
        <p:spPr>
          <a:xfrm>
            <a:off x="0" y="1092200"/>
            <a:ext cx="13004800" cy="8534400"/>
          </a:xfrm>
        </p:spPr>
        <p:txBody>
          <a:bodyPr>
            <a:normAutofit fontScale="55000" lnSpcReduction="20000"/>
          </a:bodyPr>
          <a:lstStyle/>
          <a:p>
            <a:pPr marL="0" indent="0">
              <a:buNone/>
            </a:pPr>
            <a:r>
              <a:rPr lang="en-US" sz="3800" u="sng"/>
              <a:t>Mondays</a:t>
            </a:r>
          </a:p>
          <a:p>
            <a:pPr marL="0" indent="0">
              <a:buNone/>
            </a:pPr>
            <a:r>
              <a:rPr lang="en-US" sz="3800"/>
              <a:t>-Chorus- High School. Afterschool from 4-5:30 in 268C</a:t>
            </a:r>
          </a:p>
          <a:p>
            <a:pPr marL="0" indent="0">
              <a:buNone/>
            </a:pPr>
            <a:r>
              <a:rPr lang="en-US" sz="3800"/>
              <a:t>-Band- Middle School. Afterschool from 4-5:30 in 271C</a:t>
            </a:r>
          </a:p>
          <a:p>
            <a:pPr marL="0" indent="0">
              <a:buNone/>
            </a:pPr>
            <a:r>
              <a:rPr lang="en-US" sz="3800"/>
              <a:t>-Guitar Club- Afterschool from 4-5 pm in 169C</a:t>
            </a:r>
          </a:p>
          <a:p>
            <a:pPr marL="0" indent="0">
              <a:buNone/>
            </a:pPr>
            <a:r>
              <a:rPr lang="en-US" sz="3800"/>
              <a:t>-Dungeons and Dragons- Afterschool, from 3:50-5:15 in 175C</a:t>
            </a:r>
          </a:p>
          <a:p>
            <a:pPr marL="0" indent="0">
              <a:buNone/>
            </a:pPr>
            <a:r>
              <a:rPr lang="en-US" sz="3800"/>
              <a:t>-Movie Club- At Lunch in 234A</a:t>
            </a:r>
          </a:p>
          <a:p>
            <a:pPr marL="0" indent="0">
              <a:buNone/>
            </a:pPr>
            <a:r>
              <a:rPr lang="en-US" sz="3800"/>
              <a:t>-Boxing Club- Outside on the turf afterschool, on Mondays, Wednesdays, and Fridays</a:t>
            </a:r>
          </a:p>
          <a:p>
            <a:pPr marL="0" indent="0">
              <a:buNone/>
            </a:pPr>
            <a:r>
              <a:rPr lang="en-US" sz="3800" u="sng"/>
              <a:t>Tuesdays</a:t>
            </a:r>
          </a:p>
          <a:p>
            <a:pPr marL="0" indent="0">
              <a:buNone/>
            </a:pPr>
            <a:r>
              <a:rPr lang="en-US" sz="3800"/>
              <a:t>-Florida Future Educators of America (FFEA)- At lunch in 164C</a:t>
            </a:r>
          </a:p>
          <a:p>
            <a:pPr marL="0" indent="0">
              <a:buNone/>
            </a:pPr>
            <a:r>
              <a:rPr lang="en-US" sz="3800"/>
              <a:t>-Artists for a Cause- Tuesdays at lunch in 268C and 2</a:t>
            </a:r>
            <a:r>
              <a:rPr lang="en-US" sz="3800" baseline="30000"/>
              <a:t>nd</a:t>
            </a:r>
            <a:r>
              <a:rPr lang="en-US" sz="3800"/>
              <a:t> Wednesday of the month</a:t>
            </a:r>
          </a:p>
          <a:p>
            <a:pPr marL="0" indent="0">
              <a:buNone/>
            </a:pPr>
            <a:r>
              <a:rPr lang="en-US" sz="3800"/>
              <a:t>-Korean and Japanese Popular Music- At lunch in 230A</a:t>
            </a:r>
          </a:p>
          <a:p>
            <a:pPr marL="0" indent="0">
              <a:buNone/>
            </a:pPr>
            <a:r>
              <a:rPr lang="en-US" sz="3800" u="sng"/>
              <a:t>Wednesdays</a:t>
            </a:r>
          </a:p>
          <a:p>
            <a:pPr marL="0" indent="0">
              <a:buNone/>
            </a:pPr>
            <a:r>
              <a:rPr lang="en-US" sz="3800"/>
              <a:t>-Student Government Association (SGA) –Afterschool in 226A</a:t>
            </a:r>
          </a:p>
          <a:p>
            <a:pPr marL="0" indent="0">
              <a:buNone/>
            </a:pPr>
            <a:r>
              <a:rPr lang="en-US" sz="3800"/>
              <a:t>-First Priority- At lunch in 263C</a:t>
            </a:r>
          </a:p>
          <a:p>
            <a:pPr marL="0" indent="0">
              <a:buNone/>
            </a:pPr>
            <a:r>
              <a:rPr lang="en-US" sz="3800" u="sng"/>
              <a:t>Thursdays</a:t>
            </a:r>
          </a:p>
          <a:p>
            <a:pPr marL="0" indent="0">
              <a:buNone/>
            </a:pPr>
            <a:r>
              <a:rPr lang="en-US" sz="3800"/>
              <a:t>-Future Builders of America- At lunch, in 175C</a:t>
            </a:r>
          </a:p>
          <a:p>
            <a:pPr marL="0" indent="0">
              <a:buNone/>
            </a:pPr>
            <a:r>
              <a:rPr lang="en-US" sz="3800"/>
              <a:t>-Chorus- Middle School. Afterschool, 4-5:30 in 265C</a:t>
            </a:r>
          </a:p>
          <a:p>
            <a:pPr marL="0" indent="0">
              <a:buNone/>
            </a:pPr>
            <a:r>
              <a:rPr lang="en-US" sz="3800"/>
              <a:t>-Band- High School- Afterschool from 4-5:30 in 271C</a:t>
            </a:r>
          </a:p>
          <a:p>
            <a:pPr marL="0" indent="0">
              <a:buNone/>
            </a:pPr>
            <a:r>
              <a:rPr lang="en-US" sz="3800" u="sng"/>
              <a:t>Fridays</a:t>
            </a:r>
          </a:p>
          <a:p>
            <a:pPr marL="0" indent="0">
              <a:buNone/>
            </a:pPr>
            <a:r>
              <a:rPr lang="en-US" sz="3800"/>
              <a:t>-Chess Club- At lunch, in 234A</a:t>
            </a:r>
          </a:p>
          <a:p>
            <a:pPr marL="0" indent="0">
              <a:buNone/>
            </a:pPr>
            <a:r>
              <a:rPr lang="en-US" sz="3800"/>
              <a:t>-Science Olympiad- At lunch, in 247B</a:t>
            </a:r>
          </a:p>
          <a:p>
            <a:pPr marL="0" indent="0">
              <a:buNone/>
            </a:pPr>
            <a:r>
              <a:rPr lang="en-US" sz="3800"/>
              <a:t>-Gay-Straight Alliance (GSA)- At lunch, in 169C</a:t>
            </a:r>
          </a:p>
          <a:p>
            <a:pPr marL="0" indent="0">
              <a:buNone/>
            </a:pPr>
            <a:r>
              <a:rPr lang="en-US" sz="3800"/>
              <a:t>-Students Working Against Tobacco (S.W.A.T)- At lunch, in 168C Every other Friday</a:t>
            </a:r>
            <a:endParaRPr lang="en-US"/>
          </a:p>
          <a:p>
            <a:pPr marL="0" indent="0">
              <a:buNone/>
            </a:pPr>
            <a:endParaRPr lang="en-US"/>
          </a:p>
        </p:txBody>
      </p:sp>
    </p:spTree>
    <p:extLst>
      <p:ext uri="{BB962C8B-B14F-4D97-AF65-F5344CB8AC3E}">
        <p14:creationId xmlns:p14="http://schemas.microsoft.com/office/powerpoint/2010/main" val="379823502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3AFE8227-C443-417B-BA91-520EB1EF4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3004800" cy="97535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04F57EA-56DE-0758-7A42-E737B20725B6}"/>
              </a:ext>
            </a:extLst>
          </p:cNvPr>
          <p:cNvSpPr>
            <a:spLocks noGrp="1"/>
          </p:cNvSpPr>
          <p:nvPr>
            <p:ph type="title"/>
          </p:nvPr>
        </p:nvSpPr>
        <p:spPr>
          <a:xfrm>
            <a:off x="9219405" y="696187"/>
            <a:ext cx="3297715" cy="2354465"/>
          </a:xfrm>
        </p:spPr>
        <p:txBody>
          <a:bodyPr anchor="b">
            <a:normAutofit/>
          </a:bodyPr>
          <a:lstStyle/>
          <a:p>
            <a:r>
              <a:rPr lang="en-US" sz="4600"/>
              <a:t>Free Gradventure Shirts</a:t>
            </a:r>
          </a:p>
        </p:txBody>
      </p:sp>
      <p:pic>
        <p:nvPicPr>
          <p:cNvPr id="7" name="Picture 6">
            <a:extLst>
              <a:ext uri="{FF2B5EF4-FFF2-40B4-BE49-F238E27FC236}">
                <a16:creationId xmlns:a16="http://schemas.microsoft.com/office/drawing/2014/main" id="{C97F6499-8861-A767-19CF-FBD7FE10DA0A}"/>
              </a:ext>
            </a:extLst>
          </p:cNvPr>
          <p:cNvPicPr>
            <a:picLocks noChangeAspect="1"/>
          </p:cNvPicPr>
          <p:nvPr/>
        </p:nvPicPr>
        <p:blipFill>
          <a:blip r:embed="rId2"/>
          <a:srcRect t="240" r="1" b="1"/>
          <a:stretch/>
        </p:blipFill>
        <p:spPr>
          <a:xfrm>
            <a:off x="20" y="612"/>
            <a:ext cx="8656300" cy="9114043"/>
          </a:xfrm>
          <a:prstGeom prst="rect">
            <a:avLst/>
          </a:prstGeom>
        </p:spPr>
      </p:pic>
      <p:sp>
        <p:nvSpPr>
          <p:cNvPr id="3" name="Content Placeholder 2">
            <a:extLst>
              <a:ext uri="{FF2B5EF4-FFF2-40B4-BE49-F238E27FC236}">
                <a16:creationId xmlns:a16="http://schemas.microsoft.com/office/drawing/2014/main" id="{B73F7BDF-D38B-415E-9694-01BB342A4080}"/>
              </a:ext>
            </a:extLst>
          </p:cNvPr>
          <p:cNvSpPr>
            <a:spLocks noGrp="1"/>
          </p:cNvSpPr>
          <p:nvPr>
            <p:ph idx="1"/>
          </p:nvPr>
        </p:nvSpPr>
        <p:spPr>
          <a:xfrm>
            <a:off x="9219405" y="3439513"/>
            <a:ext cx="3139001" cy="5035044"/>
          </a:xfrm>
        </p:spPr>
        <p:txBody>
          <a:bodyPr>
            <a:normAutofit/>
          </a:bodyPr>
          <a:lstStyle/>
          <a:p>
            <a:endParaRPr lang="en-US" sz="2300"/>
          </a:p>
          <a:p>
            <a:r>
              <a:rPr lang="en-US" sz="2300"/>
              <a:t>Class of 2028  ( 9</a:t>
            </a:r>
            <a:r>
              <a:rPr lang="en-US" sz="2300" baseline="30000"/>
              <a:t>th</a:t>
            </a:r>
            <a:r>
              <a:rPr lang="en-US" sz="2300"/>
              <a:t> grade)  </a:t>
            </a:r>
            <a:r>
              <a:rPr lang="en-US" sz="2300" b="1" u="sng"/>
              <a:t> ONLY</a:t>
            </a:r>
          </a:p>
          <a:p>
            <a:pPr marL="0" indent="0">
              <a:buNone/>
            </a:pPr>
            <a:endParaRPr lang="en-US" sz="2300" b="1" u="sng"/>
          </a:p>
          <a:p>
            <a:r>
              <a:rPr lang="en-US" sz="2300"/>
              <a:t>Interested! </a:t>
            </a:r>
          </a:p>
          <a:p>
            <a:r>
              <a:rPr lang="en-US" sz="2300"/>
              <a:t>Email Mr. Horne with your size. </a:t>
            </a:r>
          </a:p>
          <a:p>
            <a:r>
              <a:rPr lang="en-US" sz="2300"/>
              <a:t>(Use School email) Horne.David@somersetcollegeprep.org</a:t>
            </a:r>
          </a:p>
          <a:p>
            <a:r>
              <a:rPr lang="en-US" sz="2300"/>
              <a:t>All sizes available. All shirts must go.</a:t>
            </a:r>
          </a:p>
        </p:txBody>
      </p:sp>
      <p:sp>
        <p:nvSpPr>
          <p:cNvPr id="21" name="Rectangle 20">
            <a:extLst>
              <a:ext uri="{FF2B5EF4-FFF2-40B4-BE49-F238E27FC236}">
                <a16:creationId xmlns:a16="http://schemas.microsoft.com/office/drawing/2014/main" id="{907741FC-B544-4A6E-B831-6789D0423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9114653"/>
            <a:ext cx="13004797" cy="650243"/>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3F0BE7ED-7814-4273-B18A-F26CC038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9114655"/>
            <a:ext cx="8656319" cy="638945"/>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123141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44DEF9E-2450-FBDC-C3E1-3BEDB096FD3D}"/>
              </a:ext>
            </a:extLst>
          </p:cNvPr>
          <p:cNvPicPr>
            <a:picLocks noChangeAspect="1"/>
          </p:cNvPicPr>
          <p:nvPr/>
        </p:nvPicPr>
        <p:blipFill>
          <a:blip r:embed="rId2"/>
          <a:stretch>
            <a:fillRect/>
          </a:stretch>
        </p:blipFill>
        <p:spPr>
          <a:xfrm>
            <a:off x="113294" y="1219200"/>
            <a:ext cx="12778213" cy="7315200"/>
          </a:xfrm>
          <a:prstGeom prst="rect">
            <a:avLst/>
          </a:prstGeom>
        </p:spPr>
      </p:pic>
    </p:spTree>
    <p:extLst>
      <p:ext uri="{BB962C8B-B14F-4D97-AF65-F5344CB8AC3E}">
        <p14:creationId xmlns:p14="http://schemas.microsoft.com/office/powerpoint/2010/main" val="6926862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1548" cy="975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7" name="Title 6">
            <a:extLst>
              <a:ext uri="{FF2B5EF4-FFF2-40B4-BE49-F238E27FC236}">
                <a16:creationId xmlns:a16="http://schemas.microsoft.com/office/drawing/2014/main" id="{FFF0109A-9406-5962-27FD-ABD982D4A32D}"/>
              </a:ext>
            </a:extLst>
          </p:cNvPr>
          <p:cNvSpPr>
            <a:spLocks noGrp="1"/>
          </p:cNvSpPr>
          <p:nvPr>
            <p:ph type="title"/>
          </p:nvPr>
        </p:nvSpPr>
        <p:spPr>
          <a:xfrm>
            <a:off x="610659" y="339255"/>
            <a:ext cx="11753088" cy="2040057"/>
          </a:xfrm>
        </p:spPr>
        <p:txBody>
          <a:bodyPr anchor="b">
            <a:normAutofit/>
          </a:bodyPr>
          <a:lstStyle/>
          <a:p>
            <a:r>
              <a:rPr lang="en-US" sz="6700"/>
              <a:t>Interested in starting a school club?</a:t>
            </a:r>
          </a:p>
        </p:txBody>
      </p:sp>
      <p:sp>
        <p:nvSpPr>
          <p:cNvPr id="40"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0659" y="2391529"/>
            <a:ext cx="11704320" cy="26009"/>
          </a:xfrm>
          <a:custGeom>
            <a:avLst/>
            <a:gdLst>
              <a:gd name="connsiteX0" fmla="*/ 0 w 11704320"/>
              <a:gd name="connsiteY0" fmla="*/ 0 h 26009"/>
              <a:gd name="connsiteX1" fmla="*/ 337360 w 11704320"/>
              <a:gd name="connsiteY1" fmla="*/ 0 h 26009"/>
              <a:gd name="connsiteX2" fmla="*/ 1259936 w 11704320"/>
              <a:gd name="connsiteY2" fmla="*/ 0 h 26009"/>
              <a:gd name="connsiteX3" fmla="*/ 1948425 w 11704320"/>
              <a:gd name="connsiteY3" fmla="*/ 0 h 26009"/>
              <a:gd name="connsiteX4" fmla="*/ 2285785 w 11704320"/>
              <a:gd name="connsiteY4" fmla="*/ 0 h 26009"/>
              <a:gd name="connsiteX5" fmla="*/ 2740188 w 11704320"/>
              <a:gd name="connsiteY5" fmla="*/ 0 h 26009"/>
              <a:gd name="connsiteX6" fmla="*/ 3662764 w 11704320"/>
              <a:gd name="connsiteY6" fmla="*/ 0 h 26009"/>
              <a:gd name="connsiteX7" fmla="*/ 4585339 w 11704320"/>
              <a:gd name="connsiteY7" fmla="*/ 0 h 26009"/>
              <a:gd name="connsiteX8" fmla="*/ 5507915 w 11704320"/>
              <a:gd name="connsiteY8" fmla="*/ 0 h 26009"/>
              <a:gd name="connsiteX9" fmla="*/ 5845275 w 11704320"/>
              <a:gd name="connsiteY9" fmla="*/ 0 h 26009"/>
              <a:gd name="connsiteX10" fmla="*/ 6533765 w 11704320"/>
              <a:gd name="connsiteY10" fmla="*/ 0 h 26009"/>
              <a:gd name="connsiteX11" fmla="*/ 7105211 w 11704320"/>
              <a:gd name="connsiteY11" fmla="*/ 0 h 26009"/>
              <a:gd name="connsiteX12" fmla="*/ 7442571 w 11704320"/>
              <a:gd name="connsiteY12" fmla="*/ 0 h 26009"/>
              <a:gd name="connsiteX13" fmla="*/ 8365146 w 11704320"/>
              <a:gd name="connsiteY13" fmla="*/ 0 h 26009"/>
              <a:gd name="connsiteX14" fmla="*/ 8702506 w 11704320"/>
              <a:gd name="connsiteY14" fmla="*/ 0 h 26009"/>
              <a:gd name="connsiteX15" fmla="*/ 9039866 w 11704320"/>
              <a:gd name="connsiteY15" fmla="*/ 0 h 26009"/>
              <a:gd name="connsiteX16" fmla="*/ 9611312 w 11704320"/>
              <a:gd name="connsiteY16" fmla="*/ 0 h 26009"/>
              <a:gd name="connsiteX17" fmla="*/ 10299802 w 11704320"/>
              <a:gd name="connsiteY17" fmla="*/ 0 h 26009"/>
              <a:gd name="connsiteX18" fmla="*/ 11105334 w 11704320"/>
              <a:gd name="connsiteY18" fmla="*/ 0 h 26009"/>
              <a:gd name="connsiteX19" fmla="*/ 11704320 w 11704320"/>
              <a:gd name="connsiteY19" fmla="*/ 0 h 26009"/>
              <a:gd name="connsiteX20" fmla="*/ 11704320 w 11704320"/>
              <a:gd name="connsiteY20" fmla="*/ 26009 h 26009"/>
              <a:gd name="connsiteX21" fmla="*/ 10781744 w 11704320"/>
              <a:gd name="connsiteY21" fmla="*/ 26009 h 26009"/>
              <a:gd name="connsiteX22" fmla="*/ 10093255 w 11704320"/>
              <a:gd name="connsiteY22" fmla="*/ 26009 h 26009"/>
              <a:gd name="connsiteX23" fmla="*/ 9755895 w 11704320"/>
              <a:gd name="connsiteY23" fmla="*/ 26009 h 26009"/>
              <a:gd name="connsiteX24" fmla="*/ 9067406 w 11704320"/>
              <a:gd name="connsiteY24" fmla="*/ 26009 h 26009"/>
              <a:gd name="connsiteX25" fmla="*/ 8261873 w 11704320"/>
              <a:gd name="connsiteY25" fmla="*/ 26009 h 26009"/>
              <a:gd name="connsiteX26" fmla="*/ 7573384 w 11704320"/>
              <a:gd name="connsiteY26" fmla="*/ 26009 h 26009"/>
              <a:gd name="connsiteX27" fmla="*/ 6767851 w 11704320"/>
              <a:gd name="connsiteY27" fmla="*/ 26009 h 26009"/>
              <a:gd name="connsiteX28" fmla="*/ 5962318 w 11704320"/>
              <a:gd name="connsiteY28" fmla="*/ 26009 h 26009"/>
              <a:gd name="connsiteX29" fmla="*/ 5624958 w 11704320"/>
              <a:gd name="connsiteY29" fmla="*/ 26009 h 26009"/>
              <a:gd name="connsiteX30" fmla="*/ 5170555 w 11704320"/>
              <a:gd name="connsiteY30" fmla="*/ 26009 h 26009"/>
              <a:gd name="connsiteX31" fmla="*/ 4599109 w 11704320"/>
              <a:gd name="connsiteY31" fmla="*/ 26009 h 26009"/>
              <a:gd name="connsiteX32" fmla="*/ 3910620 w 11704320"/>
              <a:gd name="connsiteY32" fmla="*/ 26009 h 26009"/>
              <a:gd name="connsiteX33" fmla="*/ 2988044 w 11704320"/>
              <a:gd name="connsiteY33" fmla="*/ 26009 h 26009"/>
              <a:gd name="connsiteX34" fmla="*/ 2182511 w 11704320"/>
              <a:gd name="connsiteY34" fmla="*/ 26009 h 26009"/>
              <a:gd name="connsiteX35" fmla="*/ 1494022 w 11704320"/>
              <a:gd name="connsiteY35" fmla="*/ 26009 h 26009"/>
              <a:gd name="connsiteX36" fmla="*/ 688489 w 11704320"/>
              <a:gd name="connsiteY36" fmla="*/ 26009 h 26009"/>
              <a:gd name="connsiteX37" fmla="*/ 0 w 11704320"/>
              <a:gd name="connsiteY37" fmla="*/ 26009 h 26009"/>
              <a:gd name="connsiteX38" fmla="*/ 0 w 11704320"/>
              <a:gd name="connsiteY38" fmla="*/ 0 h 26009"/>
              <a:gd name="connsiteX0" fmla="*/ 0 w 11704320"/>
              <a:gd name="connsiteY0" fmla="*/ 0 h 26009"/>
              <a:gd name="connsiteX1" fmla="*/ 454403 w 11704320"/>
              <a:gd name="connsiteY1" fmla="*/ 0 h 26009"/>
              <a:gd name="connsiteX2" fmla="*/ 791763 w 11704320"/>
              <a:gd name="connsiteY2" fmla="*/ 0 h 26009"/>
              <a:gd name="connsiteX3" fmla="*/ 1246166 w 11704320"/>
              <a:gd name="connsiteY3" fmla="*/ 0 h 26009"/>
              <a:gd name="connsiteX4" fmla="*/ 1934655 w 11704320"/>
              <a:gd name="connsiteY4" fmla="*/ 0 h 26009"/>
              <a:gd name="connsiteX5" fmla="*/ 2740188 w 11704320"/>
              <a:gd name="connsiteY5" fmla="*/ 0 h 26009"/>
              <a:gd name="connsiteX6" fmla="*/ 3662764 w 11704320"/>
              <a:gd name="connsiteY6" fmla="*/ 0 h 26009"/>
              <a:gd name="connsiteX7" fmla="*/ 4585339 w 11704320"/>
              <a:gd name="connsiteY7" fmla="*/ 0 h 26009"/>
              <a:gd name="connsiteX8" fmla="*/ 5156786 w 11704320"/>
              <a:gd name="connsiteY8" fmla="*/ 0 h 26009"/>
              <a:gd name="connsiteX9" fmla="*/ 5962318 w 11704320"/>
              <a:gd name="connsiteY9" fmla="*/ 0 h 26009"/>
              <a:gd name="connsiteX10" fmla="*/ 6650808 w 11704320"/>
              <a:gd name="connsiteY10" fmla="*/ 0 h 26009"/>
              <a:gd name="connsiteX11" fmla="*/ 7222254 w 11704320"/>
              <a:gd name="connsiteY11" fmla="*/ 0 h 26009"/>
              <a:gd name="connsiteX12" fmla="*/ 8027787 w 11704320"/>
              <a:gd name="connsiteY12" fmla="*/ 0 h 26009"/>
              <a:gd name="connsiteX13" fmla="*/ 8365146 w 11704320"/>
              <a:gd name="connsiteY13" fmla="*/ 0 h 26009"/>
              <a:gd name="connsiteX14" fmla="*/ 8936593 w 11704320"/>
              <a:gd name="connsiteY14" fmla="*/ 0 h 26009"/>
              <a:gd name="connsiteX15" fmla="*/ 9625082 w 11704320"/>
              <a:gd name="connsiteY15" fmla="*/ 0 h 26009"/>
              <a:gd name="connsiteX16" fmla="*/ 10430615 w 11704320"/>
              <a:gd name="connsiteY16" fmla="*/ 0 h 26009"/>
              <a:gd name="connsiteX17" fmla="*/ 11704320 w 11704320"/>
              <a:gd name="connsiteY17" fmla="*/ 0 h 26009"/>
              <a:gd name="connsiteX18" fmla="*/ 11704320 w 11704320"/>
              <a:gd name="connsiteY18" fmla="*/ 26009 h 26009"/>
              <a:gd name="connsiteX19" fmla="*/ 11015831 w 11704320"/>
              <a:gd name="connsiteY19" fmla="*/ 26009 h 26009"/>
              <a:gd name="connsiteX20" fmla="*/ 10327341 w 11704320"/>
              <a:gd name="connsiteY20" fmla="*/ 26009 h 26009"/>
              <a:gd name="connsiteX21" fmla="*/ 9872938 w 11704320"/>
              <a:gd name="connsiteY21" fmla="*/ 26009 h 26009"/>
              <a:gd name="connsiteX22" fmla="*/ 8950362 w 11704320"/>
              <a:gd name="connsiteY22" fmla="*/ 26009 h 26009"/>
              <a:gd name="connsiteX23" fmla="*/ 8613003 w 11704320"/>
              <a:gd name="connsiteY23" fmla="*/ 26009 h 26009"/>
              <a:gd name="connsiteX24" fmla="*/ 7924513 w 11704320"/>
              <a:gd name="connsiteY24" fmla="*/ 26009 h 26009"/>
              <a:gd name="connsiteX25" fmla="*/ 7587153 w 11704320"/>
              <a:gd name="connsiteY25" fmla="*/ 26009 h 26009"/>
              <a:gd name="connsiteX26" fmla="*/ 7132750 w 11704320"/>
              <a:gd name="connsiteY26" fmla="*/ 26009 h 26009"/>
              <a:gd name="connsiteX27" fmla="*/ 6327218 w 11704320"/>
              <a:gd name="connsiteY27" fmla="*/ 26009 h 26009"/>
              <a:gd name="connsiteX28" fmla="*/ 5404642 w 11704320"/>
              <a:gd name="connsiteY28" fmla="*/ 26009 h 26009"/>
              <a:gd name="connsiteX29" fmla="*/ 4950239 w 11704320"/>
              <a:gd name="connsiteY29" fmla="*/ 26009 h 26009"/>
              <a:gd name="connsiteX30" fmla="*/ 4261749 w 11704320"/>
              <a:gd name="connsiteY30" fmla="*/ 26009 h 26009"/>
              <a:gd name="connsiteX31" fmla="*/ 3807346 w 11704320"/>
              <a:gd name="connsiteY31" fmla="*/ 26009 h 26009"/>
              <a:gd name="connsiteX32" fmla="*/ 3001814 w 11704320"/>
              <a:gd name="connsiteY32" fmla="*/ 26009 h 26009"/>
              <a:gd name="connsiteX33" fmla="*/ 2430368 w 11704320"/>
              <a:gd name="connsiteY33" fmla="*/ 26009 h 26009"/>
              <a:gd name="connsiteX34" fmla="*/ 1975965 w 11704320"/>
              <a:gd name="connsiteY34" fmla="*/ 26009 h 26009"/>
              <a:gd name="connsiteX35" fmla="*/ 1638605 w 11704320"/>
              <a:gd name="connsiteY35" fmla="*/ 26009 h 26009"/>
              <a:gd name="connsiteX36" fmla="*/ 950115 w 11704320"/>
              <a:gd name="connsiteY36" fmla="*/ 26009 h 26009"/>
              <a:gd name="connsiteX37" fmla="*/ 0 w 11704320"/>
              <a:gd name="connsiteY37" fmla="*/ 26009 h 26009"/>
              <a:gd name="connsiteX38" fmla="*/ 0 w 11704320"/>
              <a:gd name="connsiteY38" fmla="*/ 0 h 26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1704320" h="26009" fill="none" extrusionOk="0">
                <a:moveTo>
                  <a:pt x="0" y="0"/>
                </a:moveTo>
                <a:cubicBezTo>
                  <a:pt x="78877" y="20833"/>
                  <a:pt x="230950" y="8031"/>
                  <a:pt x="337360" y="0"/>
                </a:cubicBezTo>
                <a:cubicBezTo>
                  <a:pt x="359197" y="38346"/>
                  <a:pt x="882272" y="4974"/>
                  <a:pt x="1259936" y="0"/>
                </a:cubicBezTo>
                <a:cubicBezTo>
                  <a:pt x="1679535" y="-7585"/>
                  <a:pt x="1784526" y="-22890"/>
                  <a:pt x="1948425" y="0"/>
                </a:cubicBezTo>
                <a:cubicBezTo>
                  <a:pt x="2116420" y="28632"/>
                  <a:pt x="2220017" y="-6137"/>
                  <a:pt x="2285785" y="0"/>
                </a:cubicBezTo>
                <a:cubicBezTo>
                  <a:pt x="2378427" y="-20759"/>
                  <a:pt x="2567810" y="-2088"/>
                  <a:pt x="2740188" y="0"/>
                </a:cubicBezTo>
                <a:cubicBezTo>
                  <a:pt x="2854786" y="47118"/>
                  <a:pt x="3275234" y="53950"/>
                  <a:pt x="3662764" y="0"/>
                </a:cubicBezTo>
                <a:cubicBezTo>
                  <a:pt x="4067964" y="-66753"/>
                  <a:pt x="4283655" y="7306"/>
                  <a:pt x="4585339" y="0"/>
                </a:cubicBezTo>
                <a:cubicBezTo>
                  <a:pt x="4925022" y="-5795"/>
                  <a:pt x="5048718" y="14814"/>
                  <a:pt x="5507915" y="0"/>
                </a:cubicBezTo>
                <a:cubicBezTo>
                  <a:pt x="5941954" y="21326"/>
                  <a:pt x="5774157" y="26813"/>
                  <a:pt x="5845275" y="0"/>
                </a:cubicBezTo>
                <a:cubicBezTo>
                  <a:pt x="5918462" y="-17591"/>
                  <a:pt x="6334401" y="7078"/>
                  <a:pt x="6533765" y="0"/>
                </a:cubicBezTo>
                <a:cubicBezTo>
                  <a:pt x="6746386" y="5692"/>
                  <a:pt x="6935586" y="-27213"/>
                  <a:pt x="7105211" y="0"/>
                </a:cubicBezTo>
                <a:cubicBezTo>
                  <a:pt x="7244772" y="11158"/>
                  <a:pt x="7363952" y="-19901"/>
                  <a:pt x="7442571" y="0"/>
                </a:cubicBezTo>
                <a:cubicBezTo>
                  <a:pt x="7506708" y="-5825"/>
                  <a:pt x="8104657" y="-22997"/>
                  <a:pt x="8365146" y="0"/>
                </a:cubicBezTo>
                <a:cubicBezTo>
                  <a:pt x="8577188" y="26884"/>
                  <a:pt x="8601756" y="-7133"/>
                  <a:pt x="8702506" y="0"/>
                </a:cubicBezTo>
                <a:cubicBezTo>
                  <a:pt x="8806187" y="6961"/>
                  <a:pt x="8954166" y="18559"/>
                  <a:pt x="9039866" y="0"/>
                </a:cubicBezTo>
                <a:cubicBezTo>
                  <a:pt x="9128896" y="-3039"/>
                  <a:pt x="9446000" y="-35549"/>
                  <a:pt x="9611312" y="0"/>
                </a:cubicBezTo>
                <a:cubicBezTo>
                  <a:pt x="9796956" y="-2020"/>
                  <a:pt x="10022804" y="73459"/>
                  <a:pt x="10299802" y="0"/>
                </a:cubicBezTo>
                <a:cubicBezTo>
                  <a:pt x="10542070" y="-32347"/>
                  <a:pt x="10730474" y="-10605"/>
                  <a:pt x="11105334" y="0"/>
                </a:cubicBezTo>
                <a:cubicBezTo>
                  <a:pt x="11477894" y="32066"/>
                  <a:pt x="11591015" y="3610"/>
                  <a:pt x="11704320" y="0"/>
                </a:cubicBezTo>
                <a:cubicBezTo>
                  <a:pt x="11705795" y="9862"/>
                  <a:pt x="11704765" y="19663"/>
                  <a:pt x="11704320" y="26009"/>
                </a:cubicBezTo>
                <a:cubicBezTo>
                  <a:pt x="11292914" y="774"/>
                  <a:pt x="11103165" y="13170"/>
                  <a:pt x="10781744" y="26009"/>
                </a:cubicBezTo>
                <a:cubicBezTo>
                  <a:pt x="10455572" y="14952"/>
                  <a:pt x="10256566" y="19099"/>
                  <a:pt x="10093255" y="26009"/>
                </a:cubicBezTo>
                <a:cubicBezTo>
                  <a:pt x="9930809" y="62221"/>
                  <a:pt x="9859958" y="37223"/>
                  <a:pt x="9755895" y="26009"/>
                </a:cubicBezTo>
                <a:cubicBezTo>
                  <a:pt x="9656144" y="32862"/>
                  <a:pt x="9262141" y="12827"/>
                  <a:pt x="9067406" y="26009"/>
                </a:cubicBezTo>
                <a:cubicBezTo>
                  <a:pt x="8858757" y="27291"/>
                  <a:pt x="8449374" y="19439"/>
                  <a:pt x="8261873" y="26009"/>
                </a:cubicBezTo>
                <a:cubicBezTo>
                  <a:pt x="8103099" y="31937"/>
                  <a:pt x="7736448" y="21685"/>
                  <a:pt x="7573384" y="26009"/>
                </a:cubicBezTo>
                <a:cubicBezTo>
                  <a:pt x="7414521" y="15354"/>
                  <a:pt x="7148871" y="53363"/>
                  <a:pt x="6767851" y="26009"/>
                </a:cubicBezTo>
                <a:cubicBezTo>
                  <a:pt x="6377992" y="35763"/>
                  <a:pt x="6324832" y="58744"/>
                  <a:pt x="5962318" y="26009"/>
                </a:cubicBezTo>
                <a:cubicBezTo>
                  <a:pt x="5606440" y="29831"/>
                  <a:pt x="5809598" y="48042"/>
                  <a:pt x="5624958" y="26009"/>
                </a:cubicBezTo>
                <a:cubicBezTo>
                  <a:pt x="5471306" y="9213"/>
                  <a:pt x="5354875" y="44322"/>
                  <a:pt x="5170555" y="26009"/>
                </a:cubicBezTo>
                <a:cubicBezTo>
                  <a:pt x="5008105" y="27"/>
                  <a:pt x="4716134" y="72541"/>
                  <a:pt x="4599109" y="26009"/>
                </a:cubicBezTo>
                <a:cubicBezTo>
                  <a:pt x="4407258" y="13025"/>
                  <a:pt x="4199708" y="117410"/>
                  <a:pt x="3910620" y="26009"/>
                </a:cubicBezTo>
                <a:cubicBezTo>
                  <a:pt x="3681147" y="-21262"/>
                  <a:pt x="3318868" y="15041"/>
                  <a:pt x="2988044" y="26009"/>
                </a:cubicBezTo>
                <a:cubicBezTo>
                  <a:pt x="2593214" y="31425"/>
                  <a:pt x="2511442" y="6798"/>
                  <a:pt x="2182511" y="26009"/>
                </a:cubicBezTo>
                <a:cubicBezTo>
                  <a:pt x="1860201" y="52413"/>
                  <a:pt x="1667643" y="26384"/>
                  <a:pt x="1494022" y="26009"/>
                </a:cubicBezTo>
                <a:cubicBezTo>
                  <a:pt x="1250095" y="52796"/>
                  <a:pt x="1024251" y="50761"/>
                  <a:pt x="688489" y="26009"/>
                </a:cubicBezTo>
                <a:cubicBezTo>
                  <a:pt x="328724" y="-22515"/>
                  <a:pt x="244214" y="46296"/>
                  <a:pt x="0" y="26009"/>
                </a:cubicBezTo>
                <a:cubicBezTo>
                  <a:pt x="474" y="17123"/>
                  <a:pt x="636" y="11294"/>
                  <a:pt x="0" y="0"/>
                </a:cubicBezTo>
                <a:close/>
              </a:path>
              <a:path w="11704320" h="26009" stroke="0" extrusionOk="0">
                <a:moveTo>
                  <a:pt x="0" y="0"/>
                </a:moveTo>
                <a:cubicBezTo>
                  <a:pt x="105625" y="-10953"/>
                  <a:pt x="231440" y="930"/>
                  <a:pt x="454403" y="0"/>
                </a:cubicBezTo>
                <a:cubicBezTo>
                  <a:pt x="654922" y="-23513"/>
                  <a:pt x="685640" y="-3378"/>
                  <a:pt x="791763" y="0"/>
                </a:cubicBezTo>
                <a:cubicBezTo>
                  <a:pt x="901741" y="-4549"/>
                  <a:pt x="1049539" y="30146"/>
                  <a:pt x="1246166" y="0"/>
                </a:cubicBezTo>
                <a:cubicBezTo>
                  <a:pt x="1487923" y="-27401"/>
                  <a:pt x="1779230" y="33219"/>
                  <a:pt x="1934655" y="0"/>
                </a:cubicBezTo>
                <a:cubicBezTo>
                  <a:pt x="2137579" y="-35698"/>
                  <a:pt x="2503650" y="-38312"/>
                  <a:pt x="2740188" y="0"/>
                </a:cubicBezTo>
                <a:cubicBezTo>
                  <a:pt x="2991225" y="95176"/>
                  <a:pt x="3203787" y="-69659"/>
                  <a:pt x="3662764" y="0"/>
                </a:cubicBezTo>
                <a:cubicBezTo>
                  <a:pt x="4079248" y="37882"/>
                  <a:pt x="4322014" y="-22796"/>
                  <a:pt x="4585339" y="0"/>
                </a:cubicBezTo>
                <a:cubicBezTo>
                  <a:pt x="4838421" y="-19110"/>
                  <a:pt x="4935662" y="15332"/>
                  <a:pt x="5156786" y="0"/>
                </a:cubicBezTo>
                <a:cubicBezTo>
                  <a:pt x="5335838" y="-27215"/>
                  <a:pt x="5724781" y="-41065"/>
                  <a:pt x="5962318" y="0"/>
                </a:cubicBezTo>
                <a:cubicBezTo>
                  <a:pt x="6239903" y="5097"/>
                  <a:pt x="6355370" y="-32329"/>
                  <a:pt x="6650808" y="0"/>
                </a:cubicBezTo>
                <a:cubicBezTo>
                  <a:pt x="6968444" y="8323"/>
                  <a:pt x="7069437" y="40995"/>
                  <a:pt x="7222254" y="0"/>
                </a:cubicBezTo>
                <a:cubicBezTo>
                  <a:pt x="7350711" y="-56727"/>
                  <a:pt x="7744949" y="-35005"/>
                  <a:pt x="8027787" y="0"/>
                </a:cubicBezTo>
                <a:cubicBezTo>
                  <a:pt x="8311624" y="22057"/>
                  <a:pt x="8250654" y="17116"/>
                  <a:pt x="8365146" y="0"/>
                </a:cubicBezTo>
                <a:cubicBezTo>
                  <a:pt x="8505227" y="21822"/>
                  <a:pt x="8670537" y="-39115"/>
                  <a:pt x="8936593" y="0"/>
                </a:cubicBezTo>
                <a:cubicBezTo>
                  <a:pt x="9211941" y="18365"/>
                  <a:pt x="9423945" y="-13895"/>
                  <a:pt x="9625082" y="0"/>
                </a:cubicBezTo>
                <a:cubicBezTo>
                  <a:pt x="9790397" y="-1630"/>
                  <a:pt x="10196582" y="27431"/>
                  <a:pt x="10430615" y="0"/>
                </a:cubicBezTo>
                <a:cubicBezTo>
                  <a:pt x="10678470" y="-4539"/>
                  <a:pt x="11259152" y="67824"/>
                  <a:pt x="11704320" y="0"/>
                </a:cubicBezTo>
                <a:cubicBezTo>
                  <a:pt x="11703719" y="6090"/>
                  <a:pt x="11703775" y="12993"/>
                  <a:pt x="11704320" y="26009"/>
                </a:cubicBezTo>
                <a:cubicBezTo>
                  <a:pt x="11459626" y="1124"/>
                  <a:pt x="11223798" y="57117"/>
                  <a:pt x="11015831" y="26009"/>
                </a:cubicBezTo>
                <a:cubicBezTo>
                  <a:pt x="10807776" y="-16253"/>
                  <a:pt x="10563419" y="41063"/>
                  <a:pt x="10327341" y="26009"/>
                </a:cubicBezTo>
                <a:cubicBezTo>
                  <a:pt x="10135728" y="19676"/>
                  <a:pt x="9988702" y="58781"/>
                  <a:pt x="9872938" y="26009"/>
                </a:cubicBezTo>
                <a:cubicBezTo>
                  <a:pt x="9767472" y="9376"/>
                  <a:pt x="9326649" y="-15732"/>
                  <a:pt x="8950362" y="26009"/>
                </a:cubicBezTo>
                <a:cubicBezTo>
                  <a:pt x="8569750" y="-9515"/>
                  <a:pt x="8681690" y="17864"/>
                  <a:pt x="8613003" y="26009"/>
                </a:cubicBezTo>
                <a:cubicBezTo>
                  <a:pt x="8497113" y="11997"/>
                  <a:pt x="8152280" y="46630"/>
                  <a:pt x="7924513" y="26009"/>
                </a:cubicBezTo>
                <a:cubicBezTo>
                  <a:pt x="7724729" y="28817"/>
                  <a:pt x="7681336" y="24007"/>
                  <a:pt x="7587153" y="26009"/>
                </a:cubicBezTo>
                <a:cubicBezTo>
                  <a:pt x="7515891" y="35734"/>
                  <a:pt x="7370462" y="45010"/>
                  <a:pt x="7132750" y="26009"/>
                </a:cubicBezTo>
                <a:cubicBezTo>
                  <a:pt x="6931127" y="27751"/>
                  <a:pt x="6600102" y="4221"/>
                  <a:pt x="6327218" y="26009"/>
                </a:cubicBezTo>
                <a:cubicBezTo>
                  <a:pt x="5971884" y="34173"/>
                  <a:pt x="5766751" y="-17189"/>
                  <a:pt x="5404642" y="26009"/>
                </a:cubicBezTo>
                <a:cubicBezTo>
                  <a:pt x="5096007" y="27805"/>
                  <a:pt x="5048476" y="18266"/>
                  <a:pt x="4950239" y="26009"/>
                </a:cubicBezTo>
                <a:cubicBezTo>
                  <a:pt x="4830317" y="33408"/>
                  <a:pt x="4552220" y="43390"/>
                  <a:pt x="4261749" y="26009"/>
                </a:cubicBezTo>
                <a:cubicBezTo>
                  <a:pt x="4008222" y="25912"/>
                  <a:pt x="4024113" y="33628"/>
                  <a:pt x="3807346" y="26009"/>
                </a:cubicBezTo>
                <a:cubicBezTo>
                  <a:pt x="3600570" y="72616"/>
                  <a:pt x="3248160" y="-8757"/>
                  <a:pt x="3001814" y="26009"/>
                </a:cubicBezTo>
                <a:cubicBezTo>
                  <a:pt x="2747845" y="13714"/>
                  <a:pt x="2591981" y="-2426"/>
                  <a:pt x="2430368" y="26009"/>
                </a:cubicBezTo>
                <a:cubicBezTo>
                  <a:pt x="2287375" y="40760"/>
                  <a:pt x="2196562" y="62142"/>
                  <a:pt x="1975965" y="26009"/>
                </a:cubicBezTo>
                <a:cubicBezTo>
                  <a:pt x="1760729" y="7439"/>
                  <a:pt x="1785884" y="40140"/>
                  <a:pt x="1638605" y="26009"/>
                </a:cubicBezTo>
                <a:cubicBezTo>
                  <a:pt x="1497182" y="25242"/>
                  <a:pt x="1285074" y="84434"/>
                  <a:pt x="950115" y="26009"/>
                </a:cubicBezTo>
                <a:cubicBezTo>
                  <a:pt x="634514" y="3572"/>
                  <a:pt x="349530" y="22912"/>
                  <a:pt x="0" y="26009"/>
                </a:cubicBezTo>
                <a:cubicBezTo>
                  <a:pt x="368" y="17765"/>
                  <a:pt x="-1146" y="8900"/>
                  <a:pt x="0" y="0"/>
                </a:cubicBezTo>
                <a:close/>
              </a:path>
              <a:path w="11704320" h="26009" fill="none" stroke="0" extrusionOk="0">
                <a:moveTo>
                  <a:pt x="0" y="0"/>
                </a:moveTo>
                <a:cubicBezTo>
                  <a:pt x="67864" y="3348"/>
                  <a:pt x="227525" y="-14361"/>
                  <a:pt x="337360" y="0"/>
                </a:cubicBezTo>
                <a:cubicBezTo>
                  <a:pt x="423262" y="4731"/>
                  <a:pt x="776562" y="49827"/>
                  <a:pt x="1259936" y="0"/>
                </a:cubicBezTo>
                <a:cubicBezTo>
                  <a:pt x="1693525" y="-21797"/>
                  <a:pt x="1771829" y="-23921"/>
                  <a:pt x="1948425" y="0"/>
                </a:cubicBezTo>
                <a:cubicBezTo>
                  <a:pt x="2126367" y="30540"/>
                  <a:pt x="2220247" y="2791"/>
                  <a:pt x="2285785" y="0"/>
                </a:cubicBezTo>
                <a:cubicBezTo>
                  <a:pt x="2368125" y="5833"/>
                  <a:pt x="2558740" y="-14346"/>
                  <a:pt x="2740188" y="0"/>
                </a:cubicBezTo>
                <a:cubicBezTo>
                  <a:pt x="2894484" y="-73506"/>
                  <a:pt x="3241270" y="88797"/>
                  <a:pt x="3662764" y="0"/>
                </a:cubicBezTo>
                <a:cubicBezTo>
                  <a:pt x="4064929" y="-22806"/>
                  <a:pt x="4243839" y="10530"/>
                  <a:pt x="4585339" y="0"/>
                </a:cubicBezTo>
                <a:cubicBezTo>
                  <a:pt x="4917014" y="-18489"/>
                  <a:pt x="5069487" y="-44576"/>
                  <a:pt x="5507915" y="0"/>
                </a:cubicBezTo>
                <a:cubicBezTo>
                  <a:pt x="5964059" y="3737"/>
                  <a:pt x="5758198" y="6454"/>
                  <a:pt x="5845275" y="0"/>
                </a:cubicBezTo>
                <a:cubicBezTo>
                  <a:pt x="5921633" y="-29154"/>
                  <a:pt x="6343962" y="-23299"/>
                  <a:pt x="6533765" y="0"/>
                </a:cubicBezTo>
                <a:cubicBezTo>
                  <a:pt x="6764838" y="16435"/>
                  <a:pt x="6954699" y="-10904"/>
                  <a:pt x="7105211" y="0"/>
                </a:cubicBezTo>
                <a:cubicBezTo>
                  <a:pt x="7258617" y="8238"/>
                  <a:pt x="7359788" y="5510"/>
                  <a:pt x="7442571" y="0"/>
                </a:cubicBezTo>
                <a:cubicBezTo>
                  <a:pt x="7494614" y="15727"/>
                  <a:pt x="8156161" y="-14722"/>
                  <a:pt x="8365146" y="0"/>
                </a:cubicBezTo>
                <a:cubicBezTo>
                  <a:pt x="8579436" y="19326"/>
                  <a:pt x="8604398" y="-5057"/>
                  <a:pt x="8702506" y="0"/>
                </a:cubicBezTo>
                <a:cubicBezTo>
                  <a:pt x="8797750" y="-8038"/>
                  <a:pt x="8963439" y="1204"/>
                  <a:pt x="9039866" y="0"/>
                </a:cubicBezTo>
                <a:cubicBezTo>
                  <a:pt x="9115843" y="-34902"/>
                  <a:pt x="9413816" y="-11311"/>
                  <a:pt x="9611312" y="0"/>
                </a:cubicBezTo>
                <a:cubicBezTo>
                  <a:pt x="9756100" y="73659"/>
                  <a:pt x="10026373" y="-18553"/>
                  <a:pt x="10299802" y="0"/>
                </a:cubicBezTo>
                <a:cubicBezTo>
                  <a:pt x="10525707" y="-5416"/>
                  <a:pt x="10738053" y="-50685"/>
                  <a:pt x="11105334" y="0"/>
                </a:cubicBezTo>
                <a:cubicBezTo>
                  <a:pt x="11480659" y="21533"/>
                  <a:pt x="11564497" y="-12522"/>
                  <a:pt x="11704320" y="0"/>
                </a:cubicBezTo>
                <a:cubicBezTo>
                  <a:pt x="11705211" y="10748"/>
                  <a:pt x="11704337" y="18520"/>
                  <a:pt x="11704320" y="26009"/>
                </a:cubicBezTo>
                <a:cubicBezTo>
                  <a:pt x="11304588" y="-16816"/>
                  <a:pt x="11113098" y="24722"/>
                  <a:pt x="10781744" y="26009"/>
                </a:cubicBezTo>
                <a:cubicBezTo>
                  <a:pt x="10470236" y="-17810"/>
                  <a:pt x="10273020" y="23603"/>
                  <a:pt x="10093255" y="26009"/>
                </a:cubicBezTo>
                <a:cubicBezTo>
                  <a:pt x="9930858" y="42705"/>
                  <a:pt x="9837074" y="35093"/>
                  <a:pt x="9755895" y="26009"/>
                </a:cubicBezTo>
                <a:cubicBezTo>
                  <a:pt x="9636406" y="36669"/>
                  <a:pt x="9263219" y="87896"/>
                  <a:pt x="9067406" y="26009"/>
                </a:cubicBezTo>
                <a:cubicBezTo>
                  <a:pt x="8860896" y="-10092"/>
                  <a:pt x="8460689" y="35488"/>
                  <a:pt x="8261873" y="26009"/>
                </a:cubicBezTo>
                <a:cubicBezTo>
                  <a:pt x="8063854" y="31163"/>
                  <a:pt x="7780672" y="44485"/>
                  <a:pt x="7573384" y="26009"/>
                </a:cubicBezTo>
                <a:cubicBezTo>
                  <a:pt x="7431940" y="34744"/>
                  <a:pt x="7191102" y="40919"/>
                  <a:pt x="6767851" y="26009"/>
                </a:cubicBezTo>
                <a:cubicBezTo>
                  <a:pt x="6373716" y="52280"/>
                  <a:pt x="6316044" y="53047"/>
                  <a:pt x="5962318" y="26009"/>
                </a:cubicBezTo>
                <a:cubicBezTo>
                  <a:pt x="5618828" y="9852"/>
                  <a:pt x="5776008" y="-15507"/>
                  <a:pt x="5624958" y="26009"/>
                </a:cubicBezTo>
                <a:cubicBezTo>
                  <a:pt x="5445273" y="37591"/>
                  <a:pt x="5331225" y="61164"/>
                  <a:pt x="5170555" y="26009"/>
                </a:cubicBezTo>
                <a:cubicBezTo>
                  <a:pt x="4990918" y="5086"/>
                  <a:pt x="4721997" y="59625"/>
                  <a:pt x="4599109" y="26009"/>
                </a:cubicBezTo>
                <a:cubicBezTo>
                  <a:pt x="4497167" y="7503"/>
                  <a:pt x="4166882" y="86314"/>
                  <a:pt x="3910620" y="26009"/>
                </a:cubicBezTo>
                <a:cubicBezTo>
                  <a:pt x="3646402" y="-25794"/>
                  <a:pt x="3419348" y="-17676"/>
                  <a:pt x="2988044" y="26009"/>
                </a:cubicBezTo>
                <a:cubicBezTo>
                  <a:pt x="2612161" y="30253"/>
                  <a:pt x="2511050" y="12876"/>
                  <a:pt x="2182511" y="26009"/>
                </a:cubicBezTo>
                <a:cubicBezTo>
                  <a:pt x="1859535" y="49508"/>
                  <a:pt x="1673746" y="-4259"/>
                  <a:pt x="1494022" y="26009"/>
                </a:cubicBezTo>
                <a:cubicBezTo>
                  <a:pt x="1316741" y="15630"/>
                  <a:pt x="1048317" y="64704"/>
                  <a:pt x="688489" y="26009"/>
                </a:cubicBezTo>
                <a:cubicBezTo>
                  <a:pt x="349524" y="-490"/>
                  <a:pt x="247696" y="52393"/>
                  <a:pt x="0" y="26009"/>
                </a:cubicBezTo>
                <a:cubicBezTo>
                  <a:pt x="354" y="17024"/>
                  <a:pt x="875" y="11793"/>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custGeom>
                    <a:avLst/>
                    <a:gdLst>
                      <a:gd name="connsiteX0" fmla="*/ 0 w 11704320"/>
                      <a:gd name="connsiteY0" fmla="*/ 0 h 26009"/>
                      <a:gd name="connsiteX1" fmla="*/ 337360 w 11704320"/>
                      <a:gd name="connsiteY1" fmla="*/ 0 h 26009"/>
                      <a:gd name="connsiteX2" fmla="*/ 1259936 w 11704320"/>
                      <a:gd name="connsiteY2" fmla="*/ 0 h 26009"/>
                      <a:gd name="connsiteX3" fmla="*/ 1948425 w 11704320"/>
                      <a:gd name="connsiteY3" fmla="*/ 0 h 26009"/>
                      <a:gd name="connsiteX4" fmla="*/ 2285785 w 11704320"/>
                      <a:gd name="connsiteY4" fmla="*/ 0 h 26009"/>
                      <a:gd name="connsiteX5" fmla="*/ 2740188 w 11704320"/>
                      <a:gd name="connsiteY5" fmla="*/ 0 h 26009"/>
                      <a:gd name="connsiteX6" fmla="*/ 3662764 w 11704320"/>
                      <a:gd name="connsiteY6" fmla="*/ 0 h 26009"/>
                      <a:gd name="connsiteX7" fmla="*/ 4585339 w 11704320"/>
                      <a:gd name="connsiteY7" fmla="*/ 0 h 26009"/>
                      <a:gd name="connsiteX8" fmla="*/ 5507915 w 11704320"/>
                      <a:gd name="connsiteY8" fmla="*/ 0 h 26009"/>
                      <a:gd name="connsiteX9" fmla="*/ 5845275 w 11704320"/>
                      <a:gd name="connsiteY9" fmla="*/ 0 h 26009"/>
                      <a:gd name="connsiteX10" fmla="*/ 6533765 w 11704320"/>
                      <a:gd name="connsiteY10" fmla="*/ 0 h 26009"/>
                      <a:gd name="connsiteX11" fmla="*/ 7105211 w 11704320"/>
                      <a:gd name="connsiteY11" fmla="*/ 0 h 26009"/>
                      <a:gd name="connsiteX12" fmla="*/ 7442571 w 11704320"/>
                      <a:gd name="connsiteY12" fmla="*/ 0 h 26009"/>
                      <a:gd name="connsiteX13" fmla="*/ 8365146 w 11704320"/>
                      <a:gd name="connsiteY13" fmla="*/ 0 h 26009"/>
                      <a:gd name="connsiteX14" fmla="*/ 8702506 w 11704320"/>
                      <a:gd name="connsiteY14" fmla="*/ 0 h 26009"/>
                      <a:gd name="connsiteX15" fmla="*/ 9039866 w 11704320"/>
                      <a:gd name="connsiteY15" fmla="*/ 0 h 26009"/>
                      <a:gd name="connsiteX16" fmla="*/ 9611312 w 11704320"/>
                      <a:gd name="connsiteY16" fmla="*/ 0 h 26009"/>
                      <a:gd name="connsiteX17" fmla="*/ 10299802 w 11704320"/>
                      <a:gd name="connsiteY17" fmla="*/ 0 h 26009"/>
                      <a:gd name="connsiteX18" fmla="*/ 11105334 w 11704320"/>
                      <a:gd name="connsiteY18" fmla="*/ 0 h 26009"/>
                      <a:gd name="connsiteX19" fmla="*/ 11704320 w 11704320"/>
                      <a:gd name="connsiteY19" fmla="*/ 0 h 26009"/>
                      <a:gd name="connsiteX20" fmla="*/ 11704320 w 11704320"/>
                      <a:gd name="connsiteY20" fmla="*/ 26009 h 26009"/>
                      <a:gd name="connsiteX21" fmla="*/ 10781744 w 11704320"/>
                      <a:gd name="connsiteY21" fmla="*/ 26009 h 26009"/>
                      <a:gd name="connsiteX22" fmla="*/ 10093255 w 11704320"/>
                      <a:gd name="connsiteY22" fmla="*/ 26009 h 26009"/>
                      <a:gd name="connsiteX23" fmla="*/ 9755895 w 11704320"/>
                      <a:gd name="connsiteY23" fmla="*/ 26009 h 26009"/>
                      <a:gd name="connsiteX24" fmla="*/ 9067406 w 11704320"/>
                      <a:gd name="connsiteY24" fmla="*/ 26009 h 26009"/>
                      <a:gd name="connsiteX25" fmla="*/ 8261873 w 11704320"/>
                      <a:gd name="connsiteY25" fmla="*/ 26009 h 26009"/>
                      <a:gd name="connsiteX26" fmla="*/ 7573384 w 11704320"/>
                      <a:gd name="connsiteY26" fmla="*/ 26009 h 26009"/>
                      <a:gd name="connsiteX27" fmla="*/ 6767851 w 11704320"/>
                      <a:gd name="connsiteY27" fmla="*/ 26009 h 26009"/>
                      <a:gd name="connsiteX28" fmla="*/ 5962318 w 11704320"/>
                      <a:gd name="connsiteY28" fmla="*/ 26009 h 26009"/>
                      <a:gd name="connsiteX29" fmla="*/ 5624958 w 11704320"/>
                      <a:gd name="connsiteY29" fmla="*/ 26009 h 26009"/>
                      <a:gd name="connsiteX30" fmla="*/ 5170555 w 11704320"/>
                      <a:gd name="connsiteY30" fmla="*/ 26009 h 26009"/>
                      <a:gd name="connsiteX31" fmla="*/ 4599109 w 11704320"/>
                      <a:gd name="connsiteY31" fmla="*/ 26009 h 26009"/>
                      <a:gd name="connsiteX32" fmla="*/ 3910620 w 11704320"/>
                      <a:gd name="connsiteY32" fmla="*/ 26009 h 26009"/>
                      <a:gd name="connsiteX33" fmla="*/ 2988044 w 11704320"/>
                      <a:gd name="connsiteY33" fmla="*/ 26009 h 26009"/>
                      <a:gd name="connsiteX34" fmla="*/ 2182511 w 11704320"/>
                      <a:gd name="connsiteY34" fmla="*/ 26009 h 26009"/>
                      <a:gd name="connsiteX35" fmla="*/ 1494022 w 11704320"/>
                      <a:gd name="connsiteY35" fmla="*/ 26009 h 26009"/>
                      <a:gd name="connsiteX36" fmla="*/ 688489 w 11704320"/>
                      <a:gd name="connsiteY36" fmla="*/ 26009 h 26009"/>
                      <a:gd name="connsiteX37" fmla="*/ 0 w 11704320"/>
                      <a:gd name="connsiteY37" fmla="*/ 26009 h 26009"/>
                      <a:gd name="connsiteX38" fmla="*/ 0 w 11704320"/>
                      <a:gd name="connsiteY38" fmla="*/ 0 h 26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1704320" h="26009" fill="none" extrusionOk="0">
                        <a:moveTo>
                          <a:pt x="0" y="0"/>
                        </a:moveTo>
                        <a:cubicBezTo>
                          <a:pt x="79369" y="-1943"/>
                          <a:pt x="234670" y="-6108"/>
                          <a:pt x="337360" y="0"/>
                        </a:cubicBezTo>
                        <a:cubicBezTo>
                          <a:pt x="440050" y="6108"/>
                          <a:pt x="841439" y="13938"/>
                          <a:pt x="1259936" y="0"/>
                        </a:cubicBezTo>
                        <a:cubicBezTo>
                          <a:pt x="1678433" y="-13938"/>
                          <a:pt x="1776076" y="-26102"/>
                          <a:pt x="1948425" y="0"/>
                        </a:cubicBezTo>
                        <a:cubicBezTo>
                          <a:pt x="2120774" y="26102"/>
                          <a:pt x="2208844" y="-3153"/>
                          <a:pt x="2285785" y="0"/>
                        </a:cubicBezTo>
                        <a:cubicBezTo>
                          <a:pt x="2362726" y="3153"/>
                          <a:pt x="2559620" y="17"/>
                          <a:pt x="2740188" y="0"/>
                        </a:cubicBezTo>
                        <a:cubicBezTo>
                          <a:pt x="2920756" y="-17"/>
                          <a:pt x="3275925" y="26666"/>
                          <a:pt x="3662764" y="0"/>
                        </a:cubicBezTo>
                        <a:cubicBezTo>
                          <a:pt x="4049603" y="-26666"/>
                          <a:pt x="4250126" y="12435"/>
                          <a:pt x="4585339" y="0"/>
                        </a:cubicBezTo>
                        <a:cubicBezTo>
                          <a:pt x="4920553" y="-12435"/>
                          <a:pt x="5059708" y="-16615"/>
                          <a:pt x="5507915" y="0"/>
                        </a:cubicBezTo>
                        <a:cubicBezTo>
                          <a:pt x="5956122" y="16615"/>
                          <a:pt x="5766789" y="13191"/>
                          <a:pt x="5845275" y="0"/>
                        </a:cubicBezTo>
                        <a:cubicBezTo>
                          <a:pt x="5923761" y="-13191"/>
                          <a:pt x="6307812" y="-13298"/>
                          <a:pt x="6533765" y="0"/>
                        </a:cubicBezTo>
                        <a:cubicBezTo>
                          <a:pt x="6759718" y="13298"/>
                          <a:pt x="6963445" y="-8507"/>
                          <a:pt x="7105211" y="0"/>
                        </a:cubicBezTo>
                        <a:cubicBezTo>
                          <a:pt x="7246977" y="8507"/>
                          <a:pt x="7369734" y="-9945"/>
                          <a:pt x="7442571" y="0"/>
                        </a:cubicBezTo>
                        <a:cubicBezTo>
                          <a:pt x="7515408" y="9945"/>
                          <a:pt x="8151966" y="-25665"/>
                          <a:pt x="8365146" y="0"/>
                        </a:cubicBezTo>
                        <a:cubicBezTo>
                          <a:pt x="8578326" y="25665"/>
                          <a:pt x="8603619" y="-375"/>
                          <a:pt x="8702506" y="0"/>
                        </a:cubicBezTo>
                        <a:cubicBezTo>
                          <a:pt x="8801393" y="375"/>
                          <a:pt x="8961450" y="10350"/>
                          <a:pt x="9039866" y="0"/>
                        </a:cubicBezTo>
                        <a:cubicBezTo>
                          <a:pt x="9118282" y="-10350"/>
                          <a:pt x="9438261" y="-17528"/>
                          <a:pt x="9611312" y="0"/>
                        </a:cubicBezTo>
                        <a:cubicBezTo>
                          <a:pt x="9784363" y="17528"/>
                          <a:pt x="10040653" y="28315"/>
                          <a:pt x="10299802" y="0"/>
                        </a:cubicBezTo>
                        <a:cubicBezTo>
                          <a:pt x="10558951" y="-28315"/>
                          <a:pt x="10729076" y="-23642"/>
                          <a:pt x="11105334" y="0"/>
                        </a:cubicBezTo>
                        <a:cubicBezTo>
                          <a:pt x="11481592" y="23642"/>
                          <a:pt x="11571342" y="1385"/>
                          <a:pt x="11704320" y="0"/>
                        </a:cubicBezTo>
                        <a:cubicBezTo>
                          <a:pt x="11705451" y="11167"/>
                          <a:pt x="11704930" y="19182"/>
                          <a:pt x="11704320" y="26009"/>
                        </a:cubicBezTo>
                        <a:cubicBezTo>
                          <a:pt x="11287695" y="-8453"/>
                          <a:pt x="11110360" y="49901"/>
                          <a:pt x="10781744" y="26009"/>
                        </a:cubicBezTo>
                        <a:cubicBezTo>
                          <a:pt x="10453128" y="2117"/>
                          <a:pt x="10259782" y="-6802"/>
                          <a:pt x="10093255" y="26009"/>
                        </a:cubicBezTo>
                        <a:cubicBezTo>
                          <a:pt x="9926728" y="58820"/>
                          <a:pt x="9847972" y="32972"/>
                          <a:pt x="9755895" y="26009"/>
                        </a:cubicBezTo>
                        <a:cubicBezTo>
                          <a:pt x="9663818" y="19046"/>
                          <a:pt x="9256177" y="46063"/>
                          <a:pt x="9067406" y="26009"/>
                        </a:cubicBezTo>
                        <a:cubicBezTo>
                          <a:pt x="8878635" y="5955"/>
                          <a:pt x="8451651" y="38852"/>
                          <a:pt x="8261873" y="26009"/>
                        </a:cubicBezTo>
                        <a:cubicBezTo>
                          <a:pt x="8072095" y="13166"/>
                          <a:pt x="7744849" y="25372"/>
                          <a:pt x="7573384" y="26009"/>
                        </a:cubicBezTo>
                        <a:cubicBezTo>
                          <a:pt x="7401919" y="26646"/>
                          <a:pt x="7151799" y="9031"/>
                          <a:pt x="6767851" y="26009"/>
                        </a:cubicBezTo>
                        <a:cubicBezTo>
                          <a:pt x="6383903" y="42987"/>
                          <a:pt x="6311340" y="49310"/>
                          <a:pt x="5962318" y="26009"/>
                        </a:cubicBezTo>
                        <a:cubicBezTo>
                          <a:pt x="5613296" y="2708"/>
                          <a:pt x="5789204" y="20387"/>
                          <a:pt x="5624958" y="26009"/>
                        </a:cubicBezTo>
                        <a:cubicBezTo>
                          <a:pt x="5460712" y="31631"/>
                          <a:pt x="5346735" y="40027"/>
                          <a:pt x="5170555" y="26009"/>
                        </a:cubicBezTo>
                        <a:cubicBezTo>
                          <a:pt x="4994375" y="11991"/>
                          <a:pt x="4732937" y="45319"/>
                          <a:pt x="4599109" y="26009"/>
                        </a:cubicBezTo>
                        <a:cubicBezTo>
                          <a:pt x="4465281" y="6699"/>
                          <a:pt x="4192986" y="51439"/>
                          <a:pt x="3910620" y="26009"/>
                        </a:cubicBezTo>
                        <a:cubicBezTo>
                          <a:pt x="3628254" y="579"/>
                          <a:pt x="3376227" y="20239"/>
                          <a:pt x="2988044" y="26009"/>
                        </a:cubicBezTo>
                        <a:cubicBezTo>
                          <a:pt x="2599861" y="31779"/>
                          <a:pt x="2520897" y="-4587"/>
                          <a:pt x="2182511" y="26009"/>
                        </a:cubicBezTo>
                        <a:cubicBezTo>
                          <a:pt x="1844125" y="56605"/>
                          <a:pt x="1688974" y="3861"/>
                          <a:pt x="1494022" y="26009"/>
                        </a:cubicBezTo>
                        <a:cubicBezTo>
                          <a:pt x="1299070" y="48157"/>
                          <a:pt x="1030597" y="58462"/>
                          <a:pt x="688489" y="26009"/>
                        </a:cubicBezTo>
                        <a:cubicBezTo>
                          <a:pt x="346381" y="-6444"/>
                          <a:pt x="255135" y="50922"/>
                          <a:pt x="0" y="26009"/>
                        </a:cubicBezTo>
                        <a:cubicBezTo>
                          <a:pt x="462" y="16649"/>
                          <a:pt x="370" y="12261"/>
                          <a:pt x="0" y="0"/>
                        </a:cubicBezTo>
                        <a:close/>
                      </a:path>
                      <a:path w="11704320" h="26009" stroke="0" extrusionOk="0">
                        <a:moveTo>
                          <a:pt x="0" y="0"/>
                        </a:moveTo>
                        <a:cubicBezTo>
                          <a:pt x="115698" y="7495"/>
                          <a:pt x="258188" y="16308"/>
                          <a:pt x="454403" y="0"/>
                        </a:cubicBezTo>
                        <a:cubicBezTo>
                          <a:pt x="650618" y="-16308"/>
                          <a:pt x="686513" y="-10141"/>
                          <a:pt x="791763" y="0"/>
                        </a:cubicBezTo>
                        <a:cubicBezTo>
                          <a:pt x="897013" y="10141"/>
                          <a:pt x="1039438" y="20985"/>
                          <a:pt x="1246166" y="0"/>
                        </a:cubicBezTo>
                        <a:cubicBezTo>
                          <a:pt x="1452894" y="-20985"/>
                          <a:pt x="1757335" y="7499"/>
                          <a:pt x="1934655" y="0"/>
                        </a:cubicBezTo>
                        <a:cubicBezTo>
                          <a:pt x="2111975" y="-7499"/>
                          <a:pt x="2508744" y="-36225"/>
                          <a:pt x="2740188" y="0"/>
                        </a:cubicBezTo>
                        <a:cubicBezTo>
                          <a:pt x="2971632" y="36225"/>
                          <a:pt x="3270053" y="-35320"/>
                          <a:pt x="3662764" y="0"/>
                        </a:cubicBezTo>
                        <a:cubicBezTo>
                          <a:pt x="4055475" y="35320"/>
                          <a:pt x="4330117" y="16864"/>
                          <a:pt x="4585339" y="0"/>
                        </a:cubicBezTo>
                        <a:cubicBezTo>
                          <a:pt x="4840561" y="-16864"/>
                          <a:pt x="4924278" y="10329"/>
                          <a:pt x="5156786" y="0"/>
                        </a:cubicBezTo>
                        <a:cubicBezTo>
                          <a:pt x="5389294" y="-10329"/>
                          <a:pt x="5699456" y="-417"/>
                          <a:pt x="5962318" y="0"/>
                        </a:cubicBezTo>
                        <a:cubicBezTo>
                          <a:pt x="6225180" y="417"/>
                          <a:pt x="6352011" y="-6792"/>
                          <a:pt x="6650808" y="0"/>
                        </a:cubicBezTo>
                        <a:cubicBezTo>
                          <a:pt x="6949605" y="6792"/>
                          <a:pt x="7082322" y="18846"/>
                          <a:pt x="7222254" y="0"/>
                        </a:cubicBezTo>
                        <a:cubicBezTo>
                          <a:pt x="7362186" y="-18846"/>
                          <a:pt x="7737354" y="-14327"/>
                          <a:pt x="8027787" y="0"/>
                        </a:cubicBezTo>
                        <a:cubicBezTo>
                          <a:pt x="8318220" y="14327"/>
                          <a:pt x="8250806" y="954"/>
                          <a:pt x="8365146" y="0"/>
                        </a:cubicBezTo>
                        <a:cubicBezTo>
                          <a:pt x="8479486" y="-954"/>
                          <a:pt x="8655913" y="-22123"/>
                          <a:pt x="8936593" y="0"/>
                        </a:cubicBezTo>
                        <a:cubicBezTo>
                          <a:pt x="9217273" y="22123"/>
                          <a:pt x="9439183" y="-13004"/>
                          <a:pt x="9625082" y="0"/>
                        </a:cubicBezTo>
                        <a:cubicBezTo>
                          <a:pt x="9810981" y="13004"/>
                          <a:pt x="10198763" y="7666"/>
                          <a:pt x="10430615" y="0"/>
                        </a:cubicBezTo>
                        <a:cubicBezTo>
                          <a:pt x="10662467" y="-7666"/>
                          <a:pt x="11274241" y="21643"/>
                          <a:pt x="11704320" y="0"/>
                        </a:cubicBezTo>
                        <a:cubicBezTo>
                          <a:pt x="11704537" y="6499"/>
                          <a:pt x="11703942" y="13053"/>
                          <a:pt x="11704320" y="26009"/>
                        </a:cubicBezTo>
                        <a:cubicBezTo>
                          <a:pt x="11456355" y="10952"/>
                          <a:pt x="11245142" y="51654"/>
                          <a:pt x="11015831" y="26009"/>
                        </a:cubicBezTo>
                        <a:cubicBezTo>
                          <a:pt x="10786520" y="364"/>
                          <a:pt x="10534264" y="21239"/>
                          <a:pt x="10327341" y="26009"/>
                        </a:cubicBezTo>
                        <a:cubicBezTo>
                          <a:pt x="10120418" y="30780"/>
                          <a:pt x="9994661" y="47231"/>
                          <a:pt x="9872938" y="26009"/>
                        </a:cubicBezTo>
                        <a:cubicBezTo>
                          <a:pt x="9751215" y="4787"/>
                          <a:pt x="9332428" y="66109"/>
                          <a:pt x="8950362" y="26009"/>
                        </a:cubicBezTo>
                        <a:cubicBezTo>
                          <a:pt x="8568296" y="-14091"/>
                          <a:pt x="8685795" y="27052"/>
                          <a:pt x="8613003" y="26009"/>
                        </a:cubicBezTo>
                        <a:cubicBezTo>
                          <a:pt x="8540211" y="24966"/>
                          <a:pt x="8129860" y="17501"/>
                          <a:pt x="7924513" y="26009"/>
                        </a:cubicBezTo>
                        <a:cubicBezTo>
                          <a:pt x="7719166" y="34518"/>
                          <a:pt x="7682100" y="28895"/>
                          <a:pt x="7587153" y="26009"/>
                        </a:cubicBezTo>
                        <a:cubicBezTo>
                          <a:pt x="7492206" y="23123"/>
                          <a:pt x="7352727" y="43879"/>
                          <a:pt x="7132750" y="26009"/>
                        </a:cubicBezTo>
                        <a:cubicBezTo>
                          <a:pt x="6912773" y="8139"/>
                          <a:pt x="6623683" y="-7813"/>
                          <a:pt x="6327218" y="26009"/>
                        </a:cubicBezTo>
                        <a:cubicBezTo>
                          <a:pt x="6030753" y="59831"/>
                          <a:pt x="5720356" y="27510"/>
                          <a:pt x="5404642" y="26009"/>
                        </a:cubicBezTo>
                        <a:cubicBezTo>
                          <a:pt x="5088928" y="24508"/>
                          <a:pt x="5051752" y="20489"/>
                          <a:pt x="4950239" y="26009"/>
                        </a:cubicBezTo>
                        <a:cubicBezTo>
                          <a:pt x="4848726" y="31529"/>
                          <a:pt x="4514671" y="26919"/>
                          <a:pt x="4261749" y="26009"/>
                        </a:cubicBezTo>
                        <a:cubicBezTo>
                          <a:pt x="4008827" y="25100"/>
                          <a:pt x="4023432" y="36605"/>
                          <a:pt x="3807346" y="26009"/>
                        </a:cubicBezTo>
                        <a:cubicBezTo>
                          <a:pt x="3591260" y="15413"/>
                          <a:pt x="3241457" y="18129"/>
                          <a:pt x="3001814" y="26009"/>
                        </a:cubicBezTo>
                        <a:cubicBezTo>
                          <a:pt x="2762171" y="33889"/>
                          <a:pt x="2570283" y="12183"/>
                          <a:pt x="2430368" y="26009"/>
                        </a:cubicBezTo>
                        <a:cubicBezTo>
                          <a:pt x="2290453" y="39835"/>
                          <a:pt x="2187025" y="45125"/>
                          <a:pt x="1975965" y="26009"/>
                        </a:cubicBezTo>
                        <a:cubicBezTo>
                          <a:pt x="1764905" y="6893"/>
                          <a:pt x="1787256" y="38985"/>
                          <a:pt x="1638605" y="26009"/>
                        </a:cubicBezTo>
                        <a:cubicBezTo>
                          <a:pt x="1489954" y="13033"/>
                          <a:pt x="1270621" y="33872"/>
                          <a:pt x="950115" y="26009"/>
                        </a:cubicBezTo>
                        <a:cubicBezTo>
                          <a:pt x="629609" y="18147"/>
                          <a:pt x="355245" y="36932"/>
                          <a:pt x="0" y="26009"/>
                        </a:cubicBezTo>
                        <a:cubicBezTo>
                          <a:pt x="-822" y="17923"/>
                          <a:pt x="141" y="8469"/>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8" name="Content Placeholder 7">
            <a:extLst>
              <a:ext uri="{FF2B5EF4-FFF2-40B4-BE49-F238E27FC236}">
                <a16:creationId xmlns:a16="http://schemas.microsoft.com/office/drawing/2014/main" id="{031F4F5D-08A6-68AE-9CAA-D0FF4C55B602}"/>
              </a:ext>
            </a:extLst>
          </p:cNvPr>
          <p:cNvSpPr>
            <a:spLocks noGrp="1"/>
          </p:cNvSpPr>
          <p:nvPr>
            <p:ph idx="1"/>
          </p:nvPr>
        </p:nvSpPr>
        <p:spPr>
          <a:xfrm>
            <a:off x="610659" y="2945871"/>
            <a:ext cx="7161122" cy="5858378"/>
          </a:xfrm>
        </p:spPr>
        <p:txBody>
          <a:bodyPr anchor="t">
            <a:normAutofit/>
          </a:bodyPr>
          <a:lstStyle/>
          <a:p>
            <a:r>
              <a:rPr lang="en-US" sz="2100"/>
              <a:t>If you’re interested in starting a school club, you should do the following:</a:t>
            </a:r>
          </a:p>
          <a:p>
            <a:pPr lvl="1"/>
            <a:r>
              <a:rPr lang="en-US" sz="2100"/>
              <a:t>Find a teacher to sponsor the club. Give them the details about the club so they know if they’re able to sponsor the club.</a:t>
            </a:r>
          </a:p>
          <a:p>
            <a:pPr lvl="1"/>
            <a:r>
              <a:rPr lang="en-US" sz="2100"/>
              <a:t>Create a petition and get students who would be interested in your club to sign it. This shows that your club has generated interest.</a:t>
            </a:r>
          </a:p>
          <a:p>
            <a:pPr lvl="1"/>
            <a:r>
              <a:rPr lang="en-US" sz="2100"/>
              <a:t>Talk to someone in administration about getting your club approved. Tell them who the sponsor is, when the club will occur (lunch or afterschool), and what the club entails. </a:t>
            </a:r>
          </a:p>
          <a:p>
            <a:pPr lvl="1"/>
            <a:r>
              <a:rPr lang="en-US" sz="2100"/>
              <a:t>Email Mr. Kyryliw (</a:t>
            </a:r>
            <a:r>
              <a:rPr lang="en-US" sz="2100">
                <a:hlinkClick r:id="rId2"/>
              </a:rPr>
              <a:t>Kyryliw.Michael@somersetcollegeprep.org</a:t>
            </a:r>
            <a:r>
              <a:rPr lang="en-US" sz="2100"/>
              <a:t>) the information about you club and a slide advertising it. I will leave the advertising slide up for a week or so and create a slide listing all the club information for easy reference. </a:t>
            </a:r>
          </a:p>
        </p:txBody>
      </p:sp>
      <p:pic>
        <p:nvPicPr>
          <p:cNvPr id="27" name="Picture 26" descr="Toy plastic numbers">
            <a:extLst>
              <a:ext uri="{FF2B5EF4-FFF2-40B4-BE49-F238E27FC236}">
                <a16:creationId xmlns:a16="http://schemas.microsoft.com/office/drawing/2014/main" id="{118267A8-05A4-DFFE-C431-4E3AD1087B42}"/>
              </a:ext>
            </a:extLst>
          </p:cNvPr>
          <p:cNvPicPr>
            <a:picLocks noChangeAspect="1"/>
          </p:cNvPicPr>
          <p:nvPr/>
        </p:nvPicPr>
        <p:blipFill rotWithShape="1">
          <a:blip r:embed="rId3"/>
          <a:srcRect l="22989" r="28849" b="1"/>
          <a:stretch/>
        </p:blipFill>
        <p:spPr>
          <a:xfrm>
            <a:off x="8187368" y="2978099"/>
            <a:ext cx="4203802" cy="5826150"/>
          </a:xfrm>
          <a:prstGeom prst="rect">
            <a:avLst/>
          </a:prstGeom>
        </p:spPr>
      </p:pic>
    </p:spTree>
    <p:extLst>
      <p:ext uri="{BB962C8B-B14F-4D97-AF65-F5344CB8AC3E}">
        <p14:creationId xmlns:p14="http://schemas.microsoft.com/office/powerpoint/2010/main" val="178856922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42" name="Rectangle 1041">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4800" cy="9753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4" name="Rectangle 1043">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625191" y="-1624582"/>
            <a:ext cx="9753600" cy="13003982"/>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6" name="Rectangle 1045">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465" y="0"/>
            <a:ext cx="9675569" cy="9752991"/>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8" name="Rectangle 1047">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022646" y="-229898"/>
            <a:ext cx="6961158" cy="13006449"/>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Image preview">
            <a:extLst>
              <a:ext uri="{FF2B5EF4-FFF2-40B4-BE49-F238E27FC236}">
                <a16:creationId xmlns:a16="http://schemas.microsoft.com/office/drawing/2014/main" id="{1C46158A-AF3C-B9BB-9B11-9013B27AD09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20182" r="1" b="9549"/>
          <a:stretch/>
        </p:blipFill>
        <p:spPr bwMode="auto">
          <a:xfrm>
            <a:off x="487680" y="650240"/>
            <a:ext cx="12029440" cy="8453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234107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7938FEF-CAF3-4757-B8CD-B2284E7CAC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219200"/>
            <a:ext cx="13004800" cy="73152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srgbClr val="FFFFFF"/>
              </a:solidFill>
              <a:latin typeface="Consolas"/>
            </a:endParaRPr>
          </a:p>
        </p:txBody>
      </p:sp>
      <p:sp>
        <p:nvSpPr>
          <p:cNvPr id="11" name="Freeform: Shape 10">
            <a:extLst>
              <a:ext uri="{FF2B5EF4-FFF2-40B4-BE49-F238E27FC236}">
                <a16:creationId xmlns:a16="http://schemas.microsoft.com/office/drawing/2014/main" id="{98C398B4-C37F-4CEC-A2C3-148A5ADBB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39388" y="6285698"/>
            <a:ext cx="9265413" cy="2248702"/>
          </a:xfrm>
          <a:custGeom>
            <a:avLst/>
            <a:gdLst>
              <a:gd name="connsiteX0" fmla="*/ 8686325 w 8686325"/>
              <a:gd name="connsiteY0" fmla="*/ 0 h 2108158"/>
              <a:gd name="connsiteX1" fmla="*/ 8686325 w 8686325"/>
              <a:gd name="connsiteY1" fmla="*/ 2108158 h 2108158"/>
              <a:gd name="connsiteX2" fmla="*/ 0 w 8686325"/>
              <a:gd name="connsiteY2" fmla="*/ 2108158 h 2108158"/>
              <a:gd name="connsiteX3" fmla="*/ 42375 w 8686325"/>
              <a:gd name="connsiteY3" fmla="*/ 2083791 h 2108158"/>
              <a:gd name="connsiteX4" fmla="*/ 93093 w 8686325"/>
              <a:gd name="connsiteY4" fmla="*/ 2066467 h 2108158"/>
              <a:gd name="connsiteX5" fmla="*/ 357718 w 8686325"/>
              <a:gd name="connsiteY5" fmla="*/ 1967177 h 2108158"/>
              <a:gd name="connsiteX6" fmla="*/ 448599 w 8686325"/>
              <a:gd name="connsiteY6" fmla="*/ 1914426 h 2108158"/>
              <a:gd name="connsiteX7" fmla="*/ 658855 w 8686325"/>
              <a:gd name="connsiteY7" fmla="*/ 1901380 h 2108158"/>
              <a:gd name="connsiteX8" fmla="*/ 846501 w 8686325"/>
              <a:gd name="connsiteY8" fmla="*/ 1839874 h 2108158"/>
              <a:gd name="connsiteX9" fmla="*/ 1043427 w 8686325"/>
              <a:gd name="connsiteY9" fmla="*/ 1772692 h 2108158"/>
              <a:gd name="connsiteX10" fmla="*/ 1323271 w 8686325"/>
              <a:gd name="connsiteY10" fmla="*/ 1574217 h 2108158"/>
              <a:gd name="connsiteX11" fmla="*/ 1686997 w 8686325"/>
              <a:gd name="connsiteY11" fmla="*/ 1413066 h 2108158"/>
              <a:gd name="connsiteX12" fmla="*/ 1912242 w 8686325"/>
              <a:gd name="connsiteY12" fmla="*/ 1330321 h 2108158"/>
              <a:gd name="connsiteX13" fmla="*/ 2043722 w 8686325"/>
              <a:gd name="connsiteY13" fmla="*/ 1268023 h 2108158"/>
              <a:gd name="connsiteX14" fmla="*/ 2268908 w 8686325"/>
              <a:gd name="connsiteY14" fmla="*/ 1190005 h 2108158"/>
              <a:gd name="connsiteX15" fmla="*/ 2389053 w 8686325"/>
              <a:gd name="connsiteY15" fmla="*/ 1081379 h 2108158"/>
              <a:gd name="connsiteX16" fmla="*/ 2509216 w 8686325"/>
              <a:gd name="connsiteY16" fmla="*/ 996384 h 2108158"/>
              <a:gd name="connsiteX17" fmla="*/ 2676693 w 8686325"/>
              <a:gd name="connsiteY17" fmla="*/ 922400 h 2108158"/>
              <a:gd name="connsiteX18" fmla="*/ 3052959 w 8686325"/>
              <a:gd name="connsiteY18" fmla="*/ 812240 h 2108158"/>
              <a:gd name="connsiteX19" fmla="*/ 3172256 w 8686325"/>
              <a:gd name="connsiteY19" fmla="*/ 767691 h 2108158"/>
              <a:gd name="connsiteX20" fmla="*/ 3289635 w 8686325"/>
              <a:gd name="connsiteY20" fmla="*/ 746028 h 2108158"/>
              <a:gd name="connsiteX21" fmla="*/ 3331769 w 8686325"/>
              <a:gd name="connsiteY21" fmla="*/ 735656 h 2108158"/>
              <a:gd name="connsiteX22" fmla="*/ 3445984 w 8686325"/>
              <a:gd name="connsiteY22" fmla="*/ 730840 h 2108158"/>
              <a:gd name="connsiteX23" fmla="*/ 3489579 w 8686325"/>
              <a:gd name="connsiteY23" fmla="*/ 725105 h 2108158"/>
              <a:gd name="connsiteX24" fmla="*/ 3498747 w 8686325"/>
              <a:gd name="connsiteY24" fmla="*/ 722693 h 2108158"/>
              <a:gd name="connsiteX25" fmla="*/ 3663233 w 8686325"/>
              <a:gd name="connsiteY25" fmla="*/ 724714 h 2108158"/>
              <a:gd name="connsiteX26" fmla="*/ 3800641 w 8686325"/>
              <a:gd name="connsiteY26" fmla="*/ 672255 h 2108158"/>
              <a:gd name="connsiteX27" fmla="*/ 3965687 w 8686325"/>
              <a:gd name="connsiteY27" fmla="*/ 623165 h 2108158"/>
              <a:gd name="connsiteX28" fmla="*/ 4321239 w 8686325"/>
              <a:gd name="connsiteY28" fmla="*/ 522184 h 2108158"/>
              <a:gd name="connsiteX29" fmla="*/ 4483357 w 8686325"/>
              <a:gd name="connsiteY29" fmla="*/ 470223 h 2108158"/>
              <a:gd name="connsiteX30" fmla="*/ 4625339 w 8686325"/>
              <a:gd name="connsiteY30" fmla="*/ 441255 h 2108158"/>
              <a:gd name="connsiteX31" fmla="*/ 4699887 w 8686325"/>
              <a:gd name="connsiteY31" fmla="*/ 446641 h 2108158"/>
              <a:gd name="connsiteX32" fmla="*/ 5045357 w 8686325"/>
              <a:gd name="connsiteY32" fmla="*/ 391322 h 2108158"/>
              <a:gd name="connsiteX33" fmla="*/ 5085055 w 8686325"/>
              <a:gd name="connsiteY33" fmla="*/ 385714 h 2108158"/>
              <a:gd name="connsiteX34" fmla="*/ 5207819 w 8686325"/>
              <a:gd name="connsiteY34" fmla="*/ 403028 h 2108158"/>
              <a:gd name="connsiteX35" fmla="*/ 5279516 w 8686325"/>
              <a:gd name="connsiteY35" fmla="*/ 431809 h 2108158"/>
              <a:gd name="connsiteX36" fmla="*/ 5320978 w 8686325"/>
              <a:gd name="connsiteY36" fmla="*/ 443912 h 2108158"/>
              <a:gd name="connsiteX37" fmla="*/ 5349749 w 8686325"/>
              <a:gd name="connsiteY37" fmla="*/ 457191 h 2108158"/>
              <a:gd name="connsiteX38" fmla="*/ 5567512 w 8686325"/>
              <a:gd name="connsiteY38" fmla="*/ 473102 h 2108158"/>
              <a:gd name="connsiteX39" fmla="*/ 5625293 w 8686325"/>
              <a:gd name="connsiteY39" fmla="*/ 505247 h 2108158"/>
              <a:gd name="connsiteX40" fmla="*/ 5830754 w 8686325"/>
              <a:gd name="connsiteY40" fmla="*/ 479694 h 2108158"/>
              <a:gd name="connsiteX41" fmla="*/ 5922665 w 8686325"/>
              <a:gd name="connsiteY41" fmla="*/ 443391 h 2108158"/>
              <a:gd name="connsiteX42" fmla="*/ 6279549 w 8686325"/>
              <a:gd name="connsiteY42" fmla="*/ 371317 h 2108158"/>
              <a:gd name="connsiteX43" fmla="*/ 6321747 w 8686325"/>
              <a:gd name="connsiteY43" fmla="*/ 371957 h 2108158"/>
              <a:gd name="connsiteX44" fmla="*/ 6351561 w 8686325"/>
              <a:gd name="connsiteY44" fmla="*/ 377198 h 2108158"/>
              <a:gd name="connsiteX45" fmla="*/ 6432231 w 8686325"/>
              <a:gd name="connsiteY45" fmla="*/ 364847 h 2108158"/>
              <a:gd name="connsiteX46" fmla="*/ 6567952 w 8686325"/>
              <a:gd name="connsiteY46" fmla="*/ 333636 h 2108158"/>
              <a:gd name="connsiteX47" fmla="*/ 6629483 w 8686325"/>
              <a:gd name="connsiteY47" fmla="*/ 340494 h 2108158"/>
              <a:gd name="connsiteX48" fmla="*/ 6846717 w 8686325"/>
              <a:gd name="connsiteY48" fmla="*/ 299799 h 2108158"/>
              <a:gd name="connsiteX49" fmla="*/ 7030535 w 8686325"/>
              <a:gd name="connsiteY49" fmla="*/ 278893 h 2108158"/>
              <a:gd name="connsiteX50" fmla="*/ 7173585 w 8686325"/>
              <a:gd name="connsiteY50" fmla="*/ 250630 h 2108158"/>
              <a:gd name="connsiteX51" fmla="*/ 7481131 w 8686325"/>
              <a:gd name="connsiteY51" fmla="*/ 178638 h 2108158"/>
              <a:gd name="connsiteX52" fmla="*/ 7557454 w 8686325"/>
              <a:gd name="connsiteY52" fmla="*/ 134413 h 2108158"/>
              <a:gd name="connsiteX53" fmla="*/ 7670366 w 8686325"/>
              <a:gd name="connsiteY53" fmla="*/ 113467 h 2108158"/>
              <a:gd name="connsiteX54" fmla="*/ 7812360 w 8686325"/>
              <a:gd name="connsiteY54" fmla="*/ 116536 h 2108158"/>
              <a:gd name="connsiteX55" fmla="*/ 7818500 w 8686325"/>
              <a:gd name="connsiteY55" fmla="*/ 117842 h 2108158"/>
              <a:gd name="connsiteX56" fmla="*/ 8088697 w 8686325"/>
              <a:gd name="connsiteY56" fmla="*/ 102538 h 2108158"/>
              <a:gd name="connsiteX57" fmla="*/ 8303748 w 8686325"/>
              <a:gd name="connsiteY57" fmla="*/ 101701 h 2108158"/>
              <a:gd name="connsiteX58" fmla="*/ 8443058 w 8686325"/>
              <a:gd name="connsiteY58" fmla="*/ 80261 h 2108158"/>
              <a:gd name="connsiteX59" fmla="*/ 8660961 w 8686325"/>
              <a:gd name="connsiteY59" fmla="*/ 11138 h 2108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8686325" h="2108158">
                <a:moveTo>
                  <a:pt x="8686325" y="0"/>
                </a:moveTo>
                <a:lnTo>
                  <a:pt x="8686325" y="2108158"/>
                </a:lnTo>
                <a:lnTo>
                  <a:pt x="0" y="2108158"/>
                </a:lnTo>
                <a:lnTo>
                  <a:pt x="42375" y="2083791"/>
                </a:lnTo>
                <a:cubicBezTo>
                  <a:pt x="60718" y="2074811"/>
                  <a:pt x="78058" y="2068381"/>
                  <a:pt x="93093" y="2066467"/>
                </a:cubicBezTo>
                <a:cubicBezTo>
                  <a:pt x="205609" y="1997406"/>
                  <a:pt x="298466" y="1992518"/>
                  <a:pt x="357718" y="1967177"/>
                </a:cubicBezTo>
                <a:lnTo>
                  <a:pt x="448599" y="1914426"/>
                </a:lnTo>
                <a:cubicBezTo>
                  <a:pt x="498789" y="1903460"/>
                  <a:pt x="617169" y="1906616"/>
                  <a:pt x="658855" y="1901380"/>
                </a:cubicBezTo>
                <a:cubicBezTo>
                  <a:pt x="818547" y="1886466"/>
                  <a:pt x="783952" y="1860375"/>
                  <a:pt x="846501" y="1839874"/>
                </a:cubicBezTo>
                <a:cubicBezTo>
                  <a:pt x="912143" y="1817480"/>
                  <a:pt x="969436" y="1776169"/>
                  <a:pt x="1043427" y="1772692"/>
                </a:cubicBezTo>
                <a:cubicBezTo>
                  <a:pt x="1128456" y="1780435"/>
                  <a:pt x="1216010" y="1634155"/>
                  <a:pt x="1323271" y="1574217"/>
                </a:cubicBezTo>
                <a:cubicBezTo>
                  <a:pt x="1430532" y="1514279"/>
                  <a:pt x="1605729" y="1425782"/>
                  <a:pt x="1686997" y="1413066"/>
                </a:cubicBezTo>
                <a:cubicBezTo>
                  <a:pt x="1757791" y="1387515"/>
                  <a:pt x="1873486" y="1327839"/>
                  <a:pt x="1912242" y="1330321"/>
                </a:cubicBezTo>
                <a:cubicBezTo>
                  <a:pt x="1966768" y="1306147"/>
                  <a:pt x="1984278" y="1291409"/>
                  <a:pt x="2043722" y="1268023"/>
                </a:cubicBezTo>
                <a:cubicBezTo>
                  <a:pt x="2105423" y="1217820"/>
                  <a:pt x="2259487" y="1204553"/>
                  <a:pt x="2268908" y="1190005"/>
                </a:cubicBezTo>
                <a:cubicBezTo>
                  <a:pt x="2300554" y="1198072"/>
                  <a:pt x="2371020" y="1095880"/>
                  <a:pt x="2389053" y="1081379"/>
                </a:cubicBezTo>
                <a:cubicBezTo>
                  <a:pt x="2431078" y="1057076"/>
                  <a:pt x="2446743" y="1035841"/>
                  <a:pt x="2509216" y="996384"/>
                </a:cubicBezTo>
                <a:cubicBezTo>
                  <a:pt x="2570346" y="972203"/>
                  <a:pt x="2579148" y="953822"/>
                  <a:pt x="2676693" y="922400"/>
                </a:cubicBezTo>
                <a:cubicBezTo>
                  <a:pt x="2885575" y="903814"/>
                  <a:pt x="2970365" y="838025"/>
                  <a:pt x="3052959" y="812240"/>
                </a:cubicBezTo>
                <a:cubicBezTo>
                  <a:pt x="3099024" y="802605"/>
                  <a:pt x="3132870" y="797974"/>
                  <a:pt x="3172256" y="767691"/>
                </a:cubicBezTo>
                <a:cubicBezTo>
                  <a:pt x="3215403" y="758798"/>
                  <a:pt x="3254464" y="763090"/>
                  <a:pt x="3289635" y="746028"/>
                </a:cubicBezTo>
                <a:cubicBezTo>
                  <a:pt x="3305820" y="752545"/>
                  <a:pt x="3320333" y="753389"/>
                  <a:pt x="3331769" y="735656"/>
                </a:cubicBezTo>
                <a:cubicBezTo>
                  <a:pt x="3357828" y="733124"/>
                  <a:pt x="3419682" y="732598"/>
                  <a:pt x="3445984" y="730840"/>
                </a:cubicBezTo>
                <a:lnTo>
                  <a:pt x="3489579" y="725105"/>
                </a:lnTo>
                <a:lnTo>
                  <a:pt x="3498747" y="722693"/>
                </a:lnTo>
                <a:cubicBezTo>
                  <a:pt x="3527689" y="722628"/>
                  <a:pt x="3612917" y="733120"/>
                  <a:pt x="3663233" y="724714"/>
                </a:cubicBezTo>
                <a:lnTo>
                  <a:pt x="3800641" y="672255"/>
                </a:lnTo>
                <a:cubicBezTo>
                  <a:pt x="3855657" y="655892"/>
                  <a:pt x="3909959" y="630391"/>
                  <a:pt x="3965687" y="623165"/>
                </a:cubicBezTo>
                <a:cubicBezTo>
                  <a:pt x="4139112" y="600679"/>
                  <a:pt x="4202722" y="555844"/>
                  <a:pt x="4321239" y="522184"/>
                </a:cubicBezTo>
                <a:cubicBezTo>
                  <a:pt x="4382405" y="468908"/>
                  <a:pt x="4410568" y="504496"/>
                  <a:pt x="4483357" y="470223"/>
                </a:cubicBezTo>
                <a:lnTo>
                  <a:pt x="4625339" y="441255"/>
                </a:lnTo>
                <a:lnTo>
                  <a:pt x="4699887" y="446641"/>
                </a:lnTo>
                <a:cubicBezTo>
                  <a:pt x="4767275" y="438617"/>
                  <a:pt x="4947373" y="434998"/>
                  <a:pt x="5045357" y="391322"/>
                </a:cubicBezTo>
                <a:cubicBezTo>
                  <a:pt x="5058492" y="391816"/>
                  <a:pt x="5073695" y="386682"/>
                  <a:pt x="5085055" y="385714"/>
                </a:cubicBezTo>
                <a:lnTo>
                  <a:pt x="5207819" y="403028"/>
                </a:lnTo>
                <a:cubicBezTo>
                  <a:pt x="5230666" y="412588"/>
                  <a:pt x="5250864" y="449189"/>
                  <a:pt x="5279516" y="431809"/>
                </a:cubicBezTo>
                <a:cubicBezTo>
                  <a:pt x="5272920" y="451910"/>
                  <a:pt x="5313313" y="426498"/>
                  <a:pt x="5320978" y="443912"/>
                </a:cubicBezTo>
                <a:cubicBezTo>
                  <a:pt x="5325419" y="458334"/>
                  <a:pt x="5338706" y="453983"/>
                  <a:pt x="5349749" y="457191"/>
                </a:cubicBezTo>
                <a:cubicBezTo>
                  <a:pt x="5390838" y="462056"/>
                  <a:pt x="5521589" y="465093"/>
                  <a:pt x="5567512" y="473102"/>
                </a:cubicBezTo>
                <a:cubicBezTo>
                  <a:pt x="5605398" y="481787"/>
                  <a:pt x="5591648" y="502302"/>
                  <a:pt x="5625293" y="505247"/>
                </a:cubicBezTo>
                <a:cubicBezTo>
                  <a:pt x="5693780" y="496730"/>
                  <a:pt x="5762267" y="510558"/>
                  <a:pt x="5830754" y="479694"/>
                </a:cubicBezTo>
                <a:lnTo>
                  <a:pt x="5922665" y="443391"/>
                </a:lnTo>
                <a:cubicBezTo>
                  <a:pt x="6031252" y="402983"/>
                  <a:pt x="6213035" y="383223"/>
                  <a:pt x="6279549" y="371317"/>
                </a:cubicBezTo>
                <a:cubicBezTo>
                  <a:pt x="6275254" y="392898"/>
                  <a:pt x="6312276" y="356901"/>
                  <a:pt x="6321747" y="371957"/>
                </a:cubicBezTo>
                <a:cubicBezTo>
                  <a:pt x="6327706" y="384940"/>
                  <a:pt x="6340325" y="377046"/>
                  <a:pt x="6351561" y="377198"/>
                </a:cubicBezTo>
                <a:cubicBezTo>
                  <a:pt x="6362395" y="388022"/>
                  <a:pt x="6415500" y="375777"/>
                  <a:pt x="6432231" y="364847"/>
                </a:cubicBezTo>
                <a:cubicBezTo>
                  <a:pt x="6477152" y="325550"/>
                  <a:pt x="6531644" y="363558"/>
                  <a:pt x="6567952" y="333636"/>
                </a:cubicBezTo>
                <a:cubicBezTo>
                  <a:pt x="6606248" y="331879"/>
                  <a:pt x="6604445" y="342391"/>
                  <a:pt x="6629483" y="340494"/>
                </a:cubicBezTo>
                <a:cubicBezTo>
                  <a:pt x="6675944" y="334855"/>
                  <a:pt x="6779875" y="310065"/>
                  <a:pt x="6846717" y="299799"/>
                </a:cubicBezTo>
                <a:cubicBezTo>
                  <a:pt x="6908632" y="291434"/>
                  <a:pt x="6964659" y="291068"/>
                  <a:pt x="7030535" y="278893"/>
                </a:cubicBezTo>
                <a:cubicBezTo>
                  <a:pt x="7081465" y="254377"/>
                  <a:pt x="7136771" y="282341"/>
                  <a:pt x="7173585" y="250630"/>
                </a:cubicBezTo>
                <a:cubicBezTo>
                  <a:pt x="7354704" y="203603"/>
                  <a:pt x="7432826" y="225663"/>
                  <a:pt x="7481131" y="178638"/>
                </a:cubicBezTo>
                <a:cubicBezTo>
                  <a:pt x="7545108" y="159269"/>
                  <a:pt x="7531943" y="146681"/>
                  <a:pt x="7557454" y="134413"/>
                </a:cubicBezTo>
                <a:lnTo>
                  <a:pt x="7670366" y="113467"/>
                </a:lnTo>
                <a:lnTo>
                  <a:pt x="7812360" y="116536"/>
                </a:lnTo>
                <a:lnTo>
                  <a:pt x="7818500" y="117842"/>
                </a:lnTo>
                <a:lnTo>
                  <a:pt x="8088697" y="102538"/>
                </a:lnTo>
                <a:cubicBezTo>
                  <a:pt x="8178018" y="77500"/>
                  <a:pt x="8244687" y="105414"/>
                  <a:pt x="8303748" y="101701"/>
                </a:cubicBezTo>
                <a:cubicBezTo>
                  <a:pt x="8378014" y="75637"/>
                  <a:pt x="8396621" y="87409"/>
                  <a:pt x="8443058" y="80261"/>
                </a:cubicBezTo>
                <a:cubicBezTo>
                  <a:pt x="8540964" y="53554"/>
                  <a:pt x="8610126" y="31018"/>
                  <a:pt x="8660961" y="11138"/>
                </a:cubicBezTo>
                <a:close/>
              </a:path>
            </a:pathLst>
          </a:custGeom>
          <a:blipFill>
            <a:blip r:embed="rId2"/>
            <a:tile tx="0" ty="0" sx="70000" sy="7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75390"/>
            <a:endParaRPr lang="en-US" sz="1920" kern="1200">
              <a:solidFill>
                <a:srgbClr val="FFFFFF"/>
              </a:solidFill>
              <a:latin typeface="Consolas"/>
            </a:endParaRPr>
          </a:p>
        </p:txBody>
      </p:sp>
      <p:sp>
        <p:nvSpPr>
          <p:cNvPr id="13" name="Freeform: Shape 12">
            <a:extLst>
              <a:ext uri="{FF2B5EF4-FFF2-40B4-BE49-F238E27FC236}">
                <a16:creationId xmlns:a16="http://schemas.microsoft.com/office/drawing/2014/main" id="{C318AF9F-8000-4610-8801-DFC69A5182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1219200"/>
            <a:ext cx="10040852" cy="7315200"/>
          </a:xfrm>
          <a:custGeom>
            <a:avLst/>
            <a:gdLst>
              <a:gd name="connsiteX0" fmla="*/ 0 w 9413299"/>
              <a:gd name="connsiteY0" fmla="*/ 0 h 6858000"/>
              <a:gd name="connsiteX1" fmla="*/ 9196926 w 9413299"/>
              <a:gd name="connsiteY1" fmla="*/ 0 h 6858000"/>
              <a:gd name="connsiteX2" fmla="*/ 9413299 w 9413299"/>
              <a:gd name="connsiteY2" fmla="*/ 6556349 h 6858000"/>
              <a:gd name="connsiteX3" fmla="*/ 805260 w 9413299"/>
              <a:gd name="connsiteY3" fmla="*/ 6858000 h 6858000"/>
              <a:gd name="connsiteX4" fmla="*/ 0 w 9413299"/>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13299" h="6858000">
                <a:moveTo>
                  <a:pt x="0" y="0"/>
                </a:moveTo>
                <a:lnTo>
                  <a:pt x="9196926" y="0"/>
                </a:lnTo>
                <a:lnTo>
                  <a:pt x="9413299" y="6556349"/>
                </a:lnTo>
                <a:lnTo>
                  <a:pt x="805260" y="6858000"/>
                </a:lnTo>
                <a:lnTo>
                  <a:pt x="0" y="6858000"/>
                </a:lnTo>
                <a:close/>
              </a:path>
            </a:pathLst>
          </a:custGeom>
          <a:solidFill>
            <a:srgbClr val="EFEEE9"/>
          </a:solidFill>
          <a:ln w="12700" cap="flat" cmpd="sng" algn="ctr">
            <a:noFill/>
            <a:prstDash val="solid"/>
            <a:miter lim="800000"/>
          </a:ln>
          <a:effectLst>
            <a:outerShdw blurRad="508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srgbClr val="FFFFFF"/>
              </a:solidFill>
              <a:latin typeface="Consolas"/>
            </a:endParaRPr>
          </a:p>
        </p:txBody>
      </p:sp>
      <p:pic>
        <p:nvPicPr>
          <p:cNvPr id="4" name="Picture 3" descr="Colored pencils inside a pencil holder which is on top of a wood table">
            <a:extLst>
              <a:ext uri="{FF2B5EF4-FFF2-40B4-BE49-F238E27FC236}">
                <a16:creationId xmlns:a16="http://schemas.microsoft.com/office/drawing/2014/main" id="{9AAF3153-877F-3B46-D182-FBF071EB24F4}"/>
              </a:ext>
            </a:extLst>
          </p:cNvPr>
          <p:cNvPicPr>
            <a:picLocks noChangeAspect="1"/>
          </p:cNvPicPr>
          <p:nvPr/>
        </p:nvPicPr>
        <p:blipFill rotWithShape="1">
          <a:blip r:embed="rId3"/>
          <a:srcRect l="8085" r="-1" b="-1"/>
          <a:stretch/>
        </p:blipFill>
        <p:spPr>
          <a:xfrm>
            <a:off x="1" y="1219211"/>
            <a:ext cx="11821709" cy="7315189"/>
          </a:xfrm>
          <a:custGeom>
            <a:avLst/>
            <a:gdLst/>
            <a:ahLst/>
            <a:cxnLst/>
            <a:rect l="l" t="t" r="r" b="b"/>
            <a:pathLst>
              <a:path w="9265900" h="6729004">
                <a:moveTo>
                  <a:pt x="0" y="0"/>
                </a:moveTo>
                <a:lnTo>
                  <a:pt x="9043647" y="0"/>
                </a:lnTo>
                <a:lnTo>
                  <a:pt x="9149852" y="3041272"/>
                </a:lnTo>
                <a:lnTo>
                  <a:pt x="9145319" y="3053347"/>
                </a:lnTo>
                <a:lnTo>
                  <a:pt x="9150651" y="3062904"/>
                </a:lnTo>
                <a:lnTo>
                  <a:pt x="9265879" y="6362591"/>
                </a:lnTo>
                <a:cubicBezTo>
                  <a:pt x="9266236" y="6373746"/>
                  <a:pt x="9262057" y="6383997"/>
                  <a:pt x="9255000" y="6391566"/>
                </a:cubicBezTo>
                <a:lnTo>
                  <a:pt x="9227089" y="6404329"/>
                </a:lnTo>
                <a:lnTo>
                  <a:pt x="9227176" y="6406783"/>
                </a:lnTo>
                <a:lnTo>
                  <a:pt x="8594093" y="6428891"/>
                </a:lnTo>
                <a:lnTo>
                  <a:pt x="8578048" y="6433878"/>
                </a:lnTo>
                <a:cubicBezTo>
                  <a:pt x="8569428" y="6436024"/>
                  <a:pt x="8557546" y="6438150"/>
                  <a:pt x="8539506" y="6439672"/>
                </a:cubicBezTo>
                <a:cubicBezTo>
                  <a:pt x="8494087" y="6426486"/>
                  <a:pt x="8437040" y="6464138"/>
                  <a:pt x="8380542" y="6446247"/>
                </a:cubicBezTo>
                <a:cubicBezTo>
                  <a:pt x="8359994" y="6442153"/>
                  <a:pt x="8297787" y="6444702"/>
                  <a:pt x="8286883" y="6454453"/>
                </a:cubicBezTo>
                <a:cubicBezTo>
                  <a:pt x="8274090" y="6456892"/>
                  <a:pt x="8258639" y="6454045"/>
                  <a:pt x="8253584" y="6464278"/>
                </a:cubicBezTo>
                <a:cubicBezTo>
                  <a:pt x="8244805" y="6476675"/>
                  <a:pt x="8197753" y="6459431"/>
                  <a:pt x="8205545" y="6473488"/>
                </a:cubicBezTo>
                <a:cubicBezTo>
                  <a:pt x="8172177" y="6461710"/>
                  <a:pt x="8148982" y="6487830"/>
                  <a:pt x="8122529" y="6494939"/>
                </a:cubicBezTo>
                <a:lnTo>
                  <a:pt x="8042189" y="6505744"/>
                </a:lnTo>
                <a:lnTo>
                  <a:pt x="7988041" y="6509183"/>
                </a:lnTo>
                <a:lnTo>
                  <a:pt x="7980167" y="6509151"/>
                </a:lnTo>
                <a:lnTo>
                  <a:pt x="7914763" y="6500486"/>
                </a:lnTo>
                <a:cubicBezTo>
                  <a:pt x="7913317" y="6502536"/>
                  <a:pt x="7911341" y="6504465"/>
                  <a:pt x="7908894" y="6506205"/>
                </a:cubicBezTo>
                <a:lnTo>
                  <a:pt x="7888715" y="6512531"/>
                </a:lnTo>
                <a:lnTo>
                  <a:pt x="7871029" y="6506567"/>
                </a:lnTo>
                <a:lnTo>
                  <a:pt x="7788874" y="6497705"/>
                </a:lnTo>
                <a:lnTo>
                  <a:pt x="7668912" y="6491086"/>
                </a:lnTo>
                <a:lnTo>
                  <a:pt x="7650605" y="6484957"/>
                </a:lnTo>
                <a:cubicBezTo>
                  <a:pt x="7609100" y="6478975"/>
                  <a:pt x="7559628" y="6488407"/>
                  <a:pt x="7532747" y="6472532"/>
                </a:cubicBezTo>
                <a:lnTo>
                  <a:pt x="7471117" y="6472129"/>
                </a:lnTo>
                <a:lnTo>
                  <a:pt x="7464487" y="6478546"/>
                </a:lnTo>
                <a:lnTo>
                  <a:pt x="7446264" y="6477549"/>
                </a:lnTo>
                <a:lnTo>
                  <a:pt x="7441408" y="6478639"/>
                </a:lnTo>
                <a:cubicBezTo>
                  <a:pt x="7432146" y="6480751"/>
                  <a:pt x="7422949" y="6482620"/>
                  <a:pt x="7413590" y="6483531"/>
                </a:cubicBezTo>
                <a:cubicBezTo>
                  <a:pt x="7414377" y="6477664"/>
                  <a:pt x="7412095" y="6474088"/>
                  <a:pt x="7407995" y="6471979"/>
                </a:cubicBezTo>
                <a:lnTo>
                  <a:pt x="7399695" y="6470601"/>
                </a:lnTo>
                <a:lnTo>
                  <a:pt x="7097795" y="6481143"/>
                </a:lnTo>
                <a:lnTo>
                  <a:pt x="7072291" y="6492816"/>
                </a:lnTo>
                <a:lnTo>
                  <a:pt x="6991949" y="6503621"/>
                </a:lnTo>
                <a:lnTo>
                  <a:pt x="6937801" y="6507061"/>
                </a:lnTo>
                <a:lnTo>
                  <a:pt x="6929927" y="6507029"/>
                </a:lnTo>
                <a:lnTo>
                  <a:pt x="6864521" y="6498363"/>
                </a:lnTo>
                <a:cubicBezTo>
                  <a:pt x="6863076" y="6500412"/>
                  <a:pt x="6861100" y="6502341"/>
                  <a:pt x="6858654" y="6504082"/>
                </a:cubicBezTo>
                <a:lnTo>
                  <a:pt x="6838475" y="6510408"/>
                </a:lnTo>
                <a:lnTo>
                  <a:pt x="6820787" y="6504445"/>
                </a:lnTo>
                <a:lnTo>
                  <a:pt x="6738633" y="6495582"/>
                </a:lnTo>
                <a:lnTo>
                  <a:pt x="6717578" y="6494421"/>
                </a:lnTo>
                <a:lnTo>
                  <a:pt x="5840769" y="6525040"/>
                </a:lnTo>
                <a:lnTo>
                  <a:pt x="5082806" y="6551508"/>
                </a:lnTo>
                <a:lnTo>
                  <a:pt x="4583564" y="6568942"/>
                </a:lnTo>
                <a:lnTo>
                  <a:pt x="4543675" y="6570524"/>
                </a:lnTo>
                <a:cubicBezTo>
                  <a:pt x="4552824" y="6578907"/>
                  <a:pt x="4368117" y="6583908"/>
                  <a:pt x="4301250" y="6579080"/>
                </a:cubicBezTo>
                <a:lnTo>
                  <a:pt x="4299560" y="6578860"/>
                </a:lnTo>
                <a:lnTo>
                  <a:pt x="1497704" y="6676703"/>
                </a:lnTo>
                <a:lnTo>
                  <a:pt x="0" y="6729004"/>
                </a:lnTo>
                <a:close/>
              </a:path>
            </a:pathLst>
          </a:custGeom>
        </p:spPr>
      </p:pic>
      <p:sp>
        <p:nvSpPr>
          <p:cNvPr id="2" name="Title 1">
            <a:extLst>
              <a:ext uri="{FF2B5EF4-FFF2-40B4-BE49-F238E27FC236}">
                <a16:creationId xmlns:a16="http://schemas.microsoft.com/office/drawing/2014/main" id="{1CC516EE-1CC1-64B6-AEEE-BD024EFA83C4}"/>
              </a:ext>
            </a:extLst>
          </p:cNvPr>
          <p:cNvSpPr>
            <a:spLocks noGrp="1"/>
          </p:cNvSpPr>
          <p:nvPr>
            <p:ph type="ctrTitle"/>
          </p:nvPr>
        </p:nvSpPr>
        <p:spPr>
          <a:xfrm>
            <a:off x="6577715" y="1495166"/>
            <a:ext cx="6399627" cy="5576193"/>
          </a:xfrm>
        </p:spPr>
        <p:txBody>
          <a:bodyPr>
            <a:normAutofit fontScale="90000"/>
          </a:bodyPr>
          <a:lstStyle/>
          <a:p>
            <a:pPr algn="r"/>
            <a:r>
              <a:rPr lang="en-US" sz="4267"/>
              <a:t>Somerset College Prep &amp;Public Wireless ACP Program</a:t>
            </a:r>
            <a:br>
              <a:rPr lang="en-US" sz="4267"/>
            </a:br>
            <a:br>
              <a:rPr lang="en-US" sz="4267"/>
            </a:br>
            <a:br>
              <a:rPr lang="en-US" sz="4267"/>
            </a:br>
            <a:br>
              <a:rPr lang="en-US" sz="4267"/>
            </a:br>
            <a:r>
              <a:rPr lang="en-US" sz="2880">
                <a:solidFill>
                  <a:srgbClr val="FF0000"/>
                </a:solidFill>
              </a:rPr>
              <a:t>This document will also be in the front office for you to scan the QR code.</a:t>
            </a:r>
            <a:r>
              <a:rPr lang="en-US" sz="4267"/>
              <a:t> </a:t>
            </a:r>
          </a:p>
        </p:txBody>
      </p:sp>
      <p:graphicFrame>
        <p:nvGraphicFramePr>
          <p:cNvPr id="8" name="Object 7">
            <a:extLst>
              <a:ext uri="{FF2B5EF4-FFF2-40B4-BE49-F238E27FC236}">
                <a16:creationId xmlns:a16="http://schemas.microsoft.com/office/drawing/2014/main" id="{1B3A6981-71D4-B6EB-E100-173D8BC1CB78}"/>
              </a:ext>
            </a:extLst>
          </p:cNvPr>
          <p:cNvGraphicFramePr>
            <a:graphicFrameLocks noChangeAspect="1"/>
          </p:cNvGraphicFramePr>
          <p:nvPr/>
        </p:nvGraphicFramePr>
        <p:xfrm>
          <a:off x="27458" y="1219201"/>
          <a:ext cx="6896286" cy="6956231"/>
        </p:xfrm>
        <a:graphic>
          <a:graphicData uri="http://schemas.openxmlformats.org/presentationml/2006/ole">
            <mc:AlternateContent xmlns:mc="http://schemas.openxmlformats.org/markup-compatibility/2006">
              <mc:Choice xmlns:v="urn:schemas-microsoft-com:vml" Requires="v">
                <p:oleObj name="Acrobat Document" r:id="rId4" imgW="3330891" imgH="4310743" progId="Acrobat.Document.DC">
                  <p:embed/>
                </p:oleObj>
              </mc:Choice>
              <mc:Fallback>
                <p:oleObj name="Acrobat Document" r:id="rId4" imgW="3330891" imgH="4310743" progId="Acrobat.Document.DC">
                  <p:embed/>
                  <p:pic>
                    <p:nvPicPr>
                      <p:cNvPr id="8" name="Object 7">
                        <a:extLst>
                          <a:ext uri="{FF2B5EF4-FFF2-40B4-BE49-F238E27FC236}">
                            <a16:creationId xmlns:a16="http://schemas.microsoft.com/office/drawing/2014/main" id="{1B3A6981-71D4-B6EB-E100-173D8BC1CB78}"/>
                          </a:ext>
                        </a:extLst>
                      </p:cNvPr>
                      <p:cNvPicPr/>
                      <p:nvPr/>
                    </p:nvPicPr>
                    <p:blipFill>
                      <a:blip r:embed="rId5"/>
                      <a:stretch>
                        <a:fillRect/>
                      </a:stretch>
                    </p:blipFill>
                    <p:spPr>
                      <a:xfrm>
                        <a:off x="27458" y="1219201"/>
                        <a:ext cx="6896286" cy="6956231"/>
                      </a:xfrm>
                      <a:prstGeom prst="rect">
                        <a:avLst/>
                      </a:prstGeom>
                    </p:spPr>
                  </p:pic>
                </p:oleObj>
              </mc:Fallback>
            </mc:AlternateContent>
          </a:graphicData>
        </a:graphic>
      </p:graphicFrame>
    </p:spTree>
    <p:extLst>
      <p:ext uri="{BB962C8B-B14F-4D97-AF65-F5344CB8AC3E}">
        <p14:creationId xmlns:p14="http://schemas.microsoft.com/office/powerpoint/2010/main" val="41313835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4800" cy="9753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3004798" cy="2241358"/>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670780" y="0"/>
            <a:ext cx="4334020" cy="2242008"/>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81372" y="-5381373"/>
            <a:ext cx="2242057" cy="130048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133B78A-72FE-81A1-A4A6-FC03CDB1B697}"/>
              </a:ext>
            </a:extLst>
          </p:cNvPr>
          <p:cNvSpPr>
            <a:spLocks noGrp="1"/>
          </p:cNvSpPr>
          <p:nvPr>
            <p:ph type="title"/>
          </p:nvPr>
        </p:nvSpPr>
        <p:spPr>
          <a:xfrm>
            <a:off x="1463036" y="496163"/>
            <a:ext cx="10713625" cy="1248326"/>
          </a:xfrm>
        </p:spPr>
        <p:txBody>
          <a:bodyPr anchor="ctr">
            <a:normAutofit/>
          </a:bodyPr>
          <a:lstStyle/>
          <a:p>
            <a:r>
              <a:rPr lang="en-US" sz="5000" b="1">
                <a:solidFill>
                  <a:srgbClr val="FFFFFF"/>
                </a:solidFill>
                <a:cs typeface="Calibri Light" panose="020F0302020204030204"/>
              </a:rPr>
              <a:t>Dress Code Violations (Do Not Wear)</a:t>
            </a:r>
            <a:endParaRPr lang="en-US" sz="5000">
              <a:solidFill>
                <a:srgbClr val="FFFFFF"/>
              </a:solidFill>
              <a:cs typeface="Calibri Light" panose="020F0302020204030204"/>
            </a:endParaRPr>
          </a:p>
        </p:txBody>
      </p:sp>
      <p:pic>
        <p:nvPicPr>
          <p:cNvPr id="4" name="Picture 4" descr="A pair of grey pants&#10;&#10;Description automatically generated">
            <a:extLst>
              <a:ext uri="{FF2B5EF4-FFF2-40B4-BE49-F238E27FC236}">
                <a16:creationId xmlns:a16="http://schemas.microsoft.com/office/drawing/2014/main" id="{F002B379-E689-E2AA-5457-472BE5D38228}"/>
              </a:ext>
            </a:extLst>
          </p:cNvPr>
          <p:cNvPicPr>
            <a:picLocks noChangeAspect="1"/>
          </p:cNvPicPr>
          <p:nvPr/>
        </p:nvPicPr>
        <p:blipFill>
          <a:blip r:embed="rId2"/>
          <a:stretch>
            <a:fillRect/>
          </a:stretch>
        </p:blipFill>
        <p:spPr>
          <a:xfrm>
            <a:off x="4771598" y="5819812"/>
            <a:ext cx="1520532" cy="2762917"/>
          </a:xfrm>
          <a:prstGeom prst="rect">
            <a:avLst/>
          </a:prstGeom>
        </p:spPr>
      </p:pic>
      <p:pic>
        <p:nvPicPr>
          <p:cNvPr id="5" name="Picture 5" descr="A pair of red and black plaid pants&#10;&#10;Description automatically generated">
            <a:extLst>
              <a:ext uri="{FF2B5EF4-FFF2-40B4-BE49-F238E27FC236}">
                <a16:creationId xmlns:a16="http://schemas.microsoft.com/office/drawing/2014/main" id="{31383679-0996-1A8F-3D97-4CBF2E2DEDAF}"/>
              </a:ext>
            </a:extLst>
          </p:cNvPr>
          <p:cNvPicPr>
            <a:picLocks noChangeAspect="1"/>
          </p:cNvPicPr>
          <p:nvPr/>
        </p:nvPicPr>
        <p:blipFill>
          <a:blip r:embed="rId3"/>
          <a:stretch>
            <a:fillRect/>
          </a:stretch>
        </p:blipFill>
        <p:spPr>
          <a:xfrm>
            <a:off x="6626680" y="6132528"/>
            <a:ext cx="1314586" cy="2414150"/>
          </a:xfrm>
          <a:prstGeom prst="rect">
            <a:avLst/>
          </a:prstGeom>
        </p:spPr>
      </p:pic>
      <p:pic>
        <p:nvPicPr>
          <p:cNvPr id="6" name="Picture 6" descr="A black shoe with a logo&#10;&#10;Description automatically generated">
            <a:extLst>
              <a:ext uri="{FF2B5EF4-FFF2-40B4-BE49-F238E27FC236}">
                <a16:creationId xmlns:a16="http://schemas.microsoft.com/office/drawing/2014/main" id="{4ED8FE47-A5A6-340F-48FA-C3049B5C4792}"/>
              </a:ext>
            </a:extLst>
          </p:cNvPr>
          <p:cNvPicPr>
            <a:picLocks noChangeAspect="1"/>
          </p:cNvPicPr>
          <p:nvPr/>
        </p:nvPicPr>
        <p:blipFill>
          <a:blip r:embed="rId4"/>
          <a:stretch>
            <a:fillRect/>
          </a:stretch>
        </p:blipFill>
        <p:spPr>
          <a:xfrm>
            <a:off x="10493770" y="5782340"/>
            <a:ext cx="1849574" cy="806632"/>
          </a:xfrm>
          <a:prstGeom prst="rect">
            <a:avLst/>
          </a:prstGeom>
        </p:spPr>
      </p:pic>
      <p:pic>
        <p:nvPicPr>
          <p:cNvPr id="7" name="Picture 7" descr="A black and white striped slipper&#10;&#10;Description automatically generated">
            <a:extLst>
              <a:ext uri="{FF2B5EF4-FFF2-40B4-BE49-F238E27FC236}">
                <a16:creationId xmlns:a16="http://schemas.microsoft.com/office/drawing/2014/main" id="{7A254C26-1573-4DC3-F5DA-A7FBD70C1B07}"/>
              </a:ext>
            </a:extLst>
          </p:cNvPr>
          <p:cNvPicPr>
            <a:picLocks noChangeAspect="1"/>
          </p:cNvPicPr>
          <p:nvPr/>
        </p:nvPicPr>
        <p:blipFill>
          <a:blip r:embed="rId5"/>
          <a:stretch>
            <a:fillRect/>
          </a:stretch>
        </p:blipFill>
        <p:spPr>
          <a:xfrm>
            <a:off x="10375410" y="6822687"/>
            <a:ext cx="1912699" cy="746457"/>
          </a:xfrm>
          <a:prstGeom prst="rect">
            <a:avLst/>
          </a:prstGeom>
        </p:spPr>
      </p:pic>
      <p:pic>
        <p:nvPicPr>
          <p:cNvPr id="8" name="Picture 8" descr="A black plastic object with holes&#10;&#10;Description automatically generated">
            <a:extLst>
              <a:ext uri="{FF2B5EF4-FFF2-40B4-BE49-F238E27FC236}">
                <a16:creationId xmlns:a16="http://schemas.microsoft.com/office/drawing/2014/main" id="{91BFC421-C8F1-85DC-A339-21CEE8F4F353}"/>
              </a:ext>
            </a:extLst>
          </p:cNvPr>
          <p:cNvPicPr>
            <a:picLocks noChangeAspect="1"/>
          </p:cNvPicPr>
          <p:nvPr/>
        </p:nvPicPr>
        <p:blipFill>
          <a:blip r:embed="rId6"/>
          <a:stretch>
            <a:fillRect/>
          </a:stretch>
        </p:blipFill>
        <p:spPr>
          <a:xfrm>
            <a:off x="10390682" y="7648427"/>
            <a:ext cx="1896917" cy="900664"/>
          </a:xfrm>
          <a:prstGeom prst="rect">
            <a:avLst/>
          </a:prstGeom>
        </p:spPr>
      </p:pic>
      <p:pic>
        <p:nvPicPr>
          <p:cNvPr id="3" name="Picture 8" descr="A pair of ripped jeans&#10;&#10;Description automatically generated">
            <a:extLst>
              <a:ext uri="{FF2B5EF4-FFF2-40B4-BE49-F238E27FC236}">
                <a16:creationId xmlns:a16="http://schemas.microsoft.com/office/drawing/2014/main" id="{AF6EA4DB-C806-A58F-8589-1349D5BD6717}"/>
              </a:ext>
            </a:extLst>
          </p:cNvPr>
          <p:cNvPicPr>
            <a:picLocks noChangeAspect="1"/>
          </p:cNvPicPr>
          <p:nvPr/>
        </p:nvPicPr>
        <p:blipFill>
          <a:blip r:embed="rId7"/>
          <a:stretch>
            <a:fillRect/>
          </a:stretch>
        </p:blipFill>
        <p:spPr>
          <a:xfrm>
            <a:off x="2533411" y="4272055"/>
            <a:ext cx="1451883" cy="1861409"/>
          </a:xfrm>
          <a:prstGeom prst="rect">
            <a:avLst/>
          </a:prstGeom>
        </p:spPr>
      </p:pic>
      <p:pic>
        <p:nvPicPr>
          <p:cNvPr id="9" name="Picture 9" descr="A pair of blue jeans with holes&#10;&#10;Description automatically generated">
            <a:extLst>
              <a:ext uri="{FF2B5EF4-FFF2-40B4-BE49-F238E27FC236}">
                <a16:creationId xmlns:a16="http://schemas.microsoft.com/office/drawing/2014/main" id="{5E6F24F0-0799-0C04-BC6B-5828C1AEE408}"/>
              </a:ext>
            </a:extLst>
          </p:cNvPr>
          <p:cNvPicPr>
            <a:picLocks noChangeAspect="1"/>
          </p:cNvPicPr>
          <p:nvPr/>
        </p:nvPicPr>
        <p:blipFill>
          <a:blip r:embed="rId8"/>
          <a:stretch>
            <a:fillRect/>
          </a:stretch>
        </p:blipFill>
        <p:spPr>
          <a:xfrm>
            <a:off x="1000845" y="4859514"/>
            <a:ext cx="1242386" cy="2556577"/>
          </a:xfrm>
          <a:prstGeom prst="rect">
            <a:avLst/>
          </a:prstGeom>
        </p:spPr>
      </p:pic>
      <p:pic>
        <p:nvPicPr>
          <p:cNvPr id="10" name="Picture 10" descr="A red polo shirt on a white background&#10;&#10;Description automatically generated">
            <a:extLst>
              <a:ext uri="{FF2B5EF4-FFF2-40B4-BE49-F238E27FC236}">
                <a16:creationId xmlns:a16="http://schemas.microsoft.com/office/drawing/2014/main" id="{D47C3F2E-8305-D4FF-48E1-46514DBA200C}"/>
              </a:ext>
            </a:extLst>
          </p:cNvPr>
          <p:cNvPicPr>
            <a:picLocks noChangeAspect="1"/>
          </p:cNvPicPr>
          <p:nvPr/>
        </p:nvPicPr>
        <p:blipFill>
          <a:blip r:embed="rId9"/>
          <a:stretch>
            <a:fillRect/>
          </a:stretch>
        </p:blipFill>
        <p:spPr>
          <a:xfrm>
            <a:off x="8550239" y="4090569"/>
            <a:ext cx="1585631" cy="2098130"/>
          </a:xfrm>
          <a:prstGeom prst="rect">
            <a:avLst/>
          </a:prstGeom>
        </p:spPr>
      </p:pic>
      <p:pic>
        <p:nvPicPr>
          <p:cNvPr id="11" name="Picture 11" descr="A yellow polo shirt on a white background&#10;&#10;Description automatically generated">
            <a:extLst>
              <a:ext uri="{FF2B5EF4-FFF2-40B4-BE49-F238E27FC236}">
                <a16:creationId xmlns:a16="http://schemas.microsoft.com/office/drawing/2014/main" id="{763982E5-7156-A51E-4FD2-42BD0924AFF5}"/>
              </a:ext>
            </a:extLst>
          </p:cNvPr>
          <p:cNvPicPr>
            <a:picLocks noChangeAspect="1"/>
          </p:cNvPicPr>
          <p:nvPr/>
        </p:nvPicPr>
        <p:blipFill>
          <a:blip r:embed="rId10"/>
          <a:stretch>
            <a:fillRect/>
          </a:stretch>
        </p:blipFill>
        <p:spPr>
          <a:xfrm>
            <a:off x="6844476" y="3535856"/>
            <a:ext cx="1698862" cy="2158098"/>
          </a:xfrm>
          <a:prstGeom prst="rect">
            <a:avLst/>
          </a:prstGeom>
        </p:spPr>
      </p:pic>
      <p:pic>
        <p:nvPicPr>
          <p:cNvPr id="12" name="Picture 12" descr="A grey sweatshirt with a white background&#10;&#10;Description automatically generated">
            <a:extLst>
              <a:ext uri="{FF2B5EF4-FFF2-40B4-BE49-F238E27FC236}">
                <a16:creationId xmlns:a16="http://schemas.microsoft.com/office/drawing/2014/main" id="{76D4879A-1C77-077C-9F4A-D864522CDB7B}"/>
              </a:ext>
            </a:extLst>
          </p:cNvPr>
          <p:cNvPicPr>
            <a:picLocks noChangeAspect="1"/>
          </p:cNvPicPr>
          <p:nvPr/>
        </p:nvPicPr>
        <p:blipFill>
          <a:blip r:embed="rId11"/>
          <a:stretch>
            <a:fillRect/>
          </a:stretch>
        </p:blipFill>
        <p:spPr>
          <a:xfrm>
            <a:off x="10378311" y="3389483"/>
            <a:ext cx="1685447" cy="2158886"/>
          </a:xfrm>
          <a:prstGeom prst="rect">
            <a:avLst/>
          </a:prstGeom>
        </p:spPr>
      </p:pic>
      <p:sp>
        <p:nvSpPr>
          <p:cNvPr id="13" name="TextBox 12">
            <a:extLst>
              <a:ext uri="{FF2B5EF4-FFF2-40B4-BE49-F238E27FC236}">
                <a16:creationId xmlns:a16="http://schemas.microsoft.com/office/drawing/2014/main" id="{3287B8F8-C0F1-6C84-8298-05D7BE5FBC35}"/>
              </a:ext>
            </a:extLst>
          </p:cNvPr>
          <p:cNvSpPr txBox="1"/>
          <p:nvPr/>
        </p:nvSpPr>
        <p:spPr>
          <a:xfrm>
            <a:off x="1239339" y="7593630"/>
            <a:ext cx="3435596" cy="988461"/>
          </a:xfrm>
          <a:prstGeom prst="rect">
            <a:avLst/>
          </a:prstGeom>
          <a:noFill/>
        </p:spPr>
        <p:txBody>
          <a:bodyPr rot="0" spcFirstLastPara="0" vertOverflow="overflow" horzOverflow="overflow" vert="horz" wrap="square" lIns="97536" tIns="48768" rIns="97536" bIns="48768" numCol="1" spcCol="0" rtlCol="0" fromWordArt="0" anchor="t" anchorCtr="0" forceAA="0" compatLnSpc="1">
            <a:prstTxWarp prst="textNoShape">
              <a:avLst/>
            </a:prstTxWarp>
            <a:spAutoFit/>
          </a:bodyPr>
          <a:lstStyle/>
          <a:p>
            <a:pPr defTabSz="887605">
              <a:spcAft>
                <a:spcPts val="600"/>
              </a:spcAft>
            </a:pPr>
            <a:r>
              <a:rPr lang="en-US" sz="1941" b="1" i="0" u="none" strike="noStrike" kern="1200" cap="none">
                <a:solidFill>
                  <a:prstClr val="black"/>
                </a:solidFill>
                <a:latin typeface="Arial Nova"/>
                <a:ea typeface="+mn-ea"/>
                <a:cs typeface="Calibri"/>
                <a:sym typeface="Arial"/>
              </a:rPr>
              <a:t>Sweatpants, Joggers, Yoga pants, tights or Pajama pants</a:t>
            </a:r>
            <a:endParaRPr lang="en-US" sz="1707" kern="1200">
              <a:solidFill>
                <a:prstClr val="black"/>
              </a:solidFill>
              <a:latin typeface="Arial Nova"/>
              <a:ea typeface="+mn-ea"/>
              <a:cs typeface="Calibri"/>
            </a:endParaRPr>
          </a:p>
        </p:txBody>
      </p:sp>
      <p:sp>
        <p:nvSpPr>
          <p:cNvPr id="14" name="TextBox 13">
            <a:extLst>
              <a:ext uri="{FF2B5EF4-FFF2-40B4-BE49-F238E27FC236}">
                <a16:creationId xmlns:a16="http://schemas.microsoft.com/office/drawing/2014/main" id="{C5EB46B3-77A0-501A-BB06-053591041663}"/>
              </a:ext>
            </a:extLst>
          </p:cNvPr>
          <p:cNvSpPr txBox="1"/>
          <p:nvPr/>
        </p:nvSpPr>
        <p:spPr>
          <a:xfrm>
            <a:off x="686993" y="3766657"/>
            <a:ext cx="3112078" cy="397160"/>
          </a:xfrm>
          <a:prstGeom prst="rect">
            <a:avLst/>
          </a:prstGeom>
          <a:noFill/>
        </p:spPr>
        <p:txBody>
          <a:bodyPr rot="0" spcFirstLastPara="0" vertOverflow="overflow" horzOverflow="overflow" vert="horz" wrap="square" lIns="97536" tIns="48768" rIns="97536" bIns="48768" numCol="1" spcCol="0" rtlCol="0" fromWordArt="0" anchor="t" anchorCtr="0" forceAA="0" compatLnSpc="1">
            <a:prstTxWarp prst="textNoShape">
              <a:avLst/>
            </a:prstTxWarp>
            <a:spAutoFit/>
          </a:bodyPr>
          <a:lstStyle/>
          <a:p>
            <a:pPr defTabSz="887605">
              <a:spcAft>
                <a:spcPts val="600"/>
              </a:spcAft>
            </a:pPr>
            <a:r>
              <a:rPr lang="en-US" sz="1941" b="1" i="0" u="none" strike="noStrike" kern="1200" cap="none">
                <a:solidFill>
                  <a:prstClr val="black"/>
                </a:solidFill>
                <a:latin typeface="Arial Nova"/>
                <a:ea typeface="+mn-ea"/>
                <a:cs typeface="+mn-cs"/>
                <a:sym typeface="Arial"/>
              </a:rPr>
              <a:t>Ripped or Frayed Jeans</a:t>
            </a:r>
            <a:endParaRPr lang="en-US" sz="1920" kern="1200">
              <a:solidFill>
                <a:prstClr val="black"/>
              </a:solidFill>
              <a:latin typeface="Calibri" panose="020F0502020204030204"/>
              <a:ea typeface="+mn-ea"/>
              <a:cs typeface="+mn-cs"/>
            </a:endParaRPr>
          </a:p>
        </p:txBody>
      </p:sp>
      <p:sp>
        <p:nvSpPr>
          <p:cNvPr id="15" name="TextBox 14">
            <a:extLst>
              <a:ext uri="{FF2B5EF4-FFF2-40B4-BE49-F238E27FC236}">
                <a16:creationId xmlns:a16="http://schemas.microsoft.com/office/drawing/2014/main" id="{4767ABE0-8834-F348-64A5-2745DB8D4DB5}"/>
              </a:ext>
            </a:extLst>
          </p:cNvPr>
          <p:cNvSpPr txBox="1"/>
          <p:nvPr/>
        </p:nvSpPr>
        <p:spPr>
          <a:xfrm>
            <a:off x="4174669" y="4642521"/>
            <a:ext cx="2670201" cy="695832"/>
          </a:xfrm>
          <a:prstGeom prst="rect">
            <a:avLst/>
          </a:prstGeom>
          <a:noFill/>
        </p:spPr>
        <p:txBody>
          <a:bodyPr rot="0" spcFirstLastPara="0" vertOverflow="overflow" horzOverflow="overflow" vert="horz" wrap="square" lIns="97536" tIns="48768" rIns="97536" bIns="48768" numCol="1" spcCol="0" rtlCol="0" fromWordArt="0" anchor="t" anchorCtr="0" forceAA="0" compatLnSpc="1">
            <a:prstTxWarp prst="textNoShape">
              <a:avLst/>
            </a:prstTxWarp>
            <a:spAutoFit/>
          </a:bodyPr>
          <a:lstStyle/>
          <a:p>
            <a:pPr defTabSz="887605">
              <a:spcAft>
                <a:spcPts val="600"/>
              </a:spcAft>
            </a:pPr>
            <a:r>
              <a:rPr lang="en-US" sz="1941" b="1" i="0" u="none" strike="noStrike" kern="1200" cap="none">
                <a:solidFill>
                  <a:prstClr val="black"/>
                </a:solidFill>
                <a:latin typeface="Arial Nova"/>
                <a:ea typeface="+mn-ea"/>
                <a:cs typeface="+mn-cs"/>
                <a:sym typeface="Arial"/>
              </a:rPr>
              <a:t>Non - Somerset, Hoodies or Polos </a:t>
            </a:r>
            <a:endParaRPr lang="en-US" sz="2133" b="1" kern="1200">
              <a:solidFill>
                <a:prstClr val="black"/>
              </a:solidFill>
              <a:latin typeface="Arial Nova"/>
              <a:ea typeface="+mn-ea"/>
              <a:cs typeface="+mn-cs"/>
            </a:endParaRPr>
          </a:p>
        </p:txBody>
      </p:sp>
      <p:sp>
        <p:nvSpPr>
          <p:cNvPr id="16" name="TextBox 15">
            <a:extLst>
              <a:ext uri="{FF2B5EF4-FFF2-40B4-BE49-F238E27FC236}">
                <a16:creationId xmlns:a16="http://schemas.microsoft.com/office/drawing/2014/main" id="{C20A2E52-FF9B-1687-9FAF-C93DAAA59327}"/>
              </a:ext>
            </a:extLst>
          </p:cNvPr>
          <p:cNvSpPr txBox="1"/>
          <p:nvPr/>
        </p:nvSpPr>
        <p:spPr>
          <a:xfrm>
            <a:off x="8285706" y="6820344"/>
            <a:ext cx="1754884" cy="1287988"/>
          </a:xfrm>
          <a:prstGeom prst="rect">
            <a:avLst/>
          </a:prstGeom>
          <a:noFill/>
        </p:spPr>
        <p:txBody>
          <a:bodyPr rot="0" spcFirstLastPara="0" vertOverflow="overflow" horzOverflow="overflow" vert="horz" wrap="square" lIns="97536" tIns="48768" rIns="97536" bIns="48768" numCol="1" spcCol="0" rtlCol="0" fromWordArt="0" anchor="t" anchorCtr="0" forceAA="0" compatLnSpc="1">
            <a:prstTxWarp prst="textNoShape">
              <a:avLst/>
            </a:prstTxWarp>
            <a:spAutoFit/>
          </a:bodyPr>
          <a:lstStyle/>
          <a:p>
            <a:pPr defTabSz="887605">
              <a:spcAft>
                <a:spcPts val="600"/>
              </a:spcAft>
            </a:pPr>
            <a:r>
              <a:rPr lang="en-US" sz="1941" b="1" i="0" u="none" strike="noStrike" kern="1200" cap="none">
                <a:solidFill>
                  <a:prstClr val="black"/>
                </a:solidFill>
                <a:latin typeface="Arial Nova"/>
                <a:ea typeface="+mn-ea"/>
                <a:cs typeface="+mn-cs"/>
                <a:sym typeface="Arial"/>
              </a:rPr>
              <a:t>Crocs, Slides  &amp; Foam Runners</a:t>
            </a:r>
            <a:endParaRPr lang="en-US" sz="1920" kern="120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26642466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2172A0AC-3DCE-4672-BCAF-28FEF91F60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1548" cy="975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AE6F1C77-EDC9-4C5F-8C1C-62DD46BDA3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1548" cy="97536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descr="A maroon sweatshirt with a logo on it&#10;&#10;Description automatically generated">
            <a:extLst>
              <a:ext uri="{FF2B5EF4-FFF2-40B4-BE49-F238E27FC236}">
                <a16:creationId xmlns:a16="http://schemas.microsoft.com/office/drawing/2014/main" id="{8CE2AA02-2E69-44AC-AD4B-362758B7720E}"/>
              </a:ext>
            </a:extLst>
          </p:cNvPr>
          <p:cNvPicPr>
            <a:picLocks noChangeAspect="1"/>
          </p:cNvPicPr>
          <p:nvPr/>
        </p:nvPicPr>
        <p:blipFill>
          <a:blip r:embed="rId2">
            <a:alphaModFix amt="40000"/>
          </a:blip>
          <a:srcRect l="6773" r="4279"/>
          <a:stretch/>
        </p:blipFill>
        <p:spPr>
          <a:xfrm>
            <a:off x="20" y="10"/>
            <a:ext cx="9013651" cy="9753590"/>
          </a:xfrm>
          <a:prstGeom prst="rect">
            <a:avLst/>
          </a:prstGeom>
        </p:spPr>
      </p:pic>
      <p:sp>
        <p:nvSpPr>
          <p:cNvPr id="2" name="Title 1">
            <a:extLst>
              <a:ext uri="{FF2B5EF4-FFF2-40B4-BE49-F238E27FC236}">
                <a16:creationId xmlns:a16="http://schemas.microsoft.com/office/drawing/2014/main" id="{74FF77FE-0C9D-5FBC-DFDA-AC62B5E40E9E}"/>
              </a:ext>
            </a:extLst>
          </p:cNvPr>
          <p:cNvSpPr>
            <a:spLocks noGrp="1"/>
          </p:cNvSpPr>
          <p:nvPr>
            <p:ph type="title"/>
          </p:nvPr>
        </p:nvSpPr>
        <p:spPr>
          <a:xfrm>
            <a:off x="894081" y="519288"/>
            <a:ext cx="5601403" cy="2314860"/>
          </a:xfrm>
        </p:spPr>
        <p:txBody>
          <a:bodyPr>
            <a:normAutofit/>
          </a:bodyPr>
          <a:lstStyle/>
          <a:p>
            <a:r>
              <a:rPr lang="en-US" b="1">
                <a:solidFill>
                  <a:srgbClr val="FFFFFF"/>
                </a:solidFill>
                <a:cs typeface="Calibri Light"/>
              </a:rPr>
              <a:t>Dress Code Violations</a:t>
            </a:r>
          </a:p>
        </p:txBody>
      </p:sp>
      <p:sp>
        <p:nvSpPr>
          <p:cNvPr id="3" name="Content Placeholder 2">
            <a:extLst>
              <a:ext uri="{FF2B5EF4-FFF2-40B4-BE49-F238E27FC236}">
                <a16:creationId xmlns:a16="http://schemas.microsoft.com/office/drawing/2014/main" id="{5761105C-DB17-0319-8F33-AA686F8C41A7}"/>
              </a:ext>
            </a:extLst>
          </p:cNvPr>
          <p:cNvSpPr>
            <a:spLocks noGrp="1"/>
          </p:cNvSpPr>
          <p:nvPr>
            <p:ph idx="1"/>
          </p:nvPr>
        </p:nvSpPr>
        <p:spPr>
          <a:xfrm>
            <a:off x="894080" y="3157027"/>
            <a:ext cx="4927595" cy="5627987"/>
          </a:xfrm>
        </p:spPr>
        <p:txBody>
          <a:bodyPr vert="horz" lIns="97536" tIns="48768" rIns="97536" bIns="48768" rtlCol="0">
            <a:normAutofit/>
          </a:bodyPr>
          <a:lstStyle/>
          <a:p>
            <a:r>
              <a:rPr lang="en-US" sz="2500" b="1">
                <a:solidFill>
                  <a:srgbClr val="FFFFFF"/>
                </a:solidFill>
                <a:cs typeface="Calibri"/>
              </a:rPr>
              <a:t>A Somerset College Prep shirt must be worn underneath a zip up Hoodie or Jacket.</a:t>
            </a:r>
          </a:p>
          <a:p>
            <a:r>
              <a:rPr lang="en-US" sz="2500" b="1">
                <a:solidFill>
                  <a:srgbClr val="FFFFFF"/>
                </a:solidFill>
                <a:cs typeface="Calibri"/>
              </a:rPr>
              <a:t>Exceptions would include</a:t>
            </a:r>
          </a:p>
          <a:p>
            <a:pPr marL="548657" indent="-548657">
              <a:buAutoNum type="alphaLcPeriod"/>
            </a:pPr>
            <a:r>
              <a:rPr lang="en-US" sz="2500" b="1">
                <a:solidFill>
                  <a:srgbClr val="FFFFFF"/>
                </a:solidFill>
                <a:cs typeface="Calibri"/>
              </a:rPr>
              <a:t>House Shirts on Thursday's</a:t>
            </a:r>
          </a:p>
          <a:p>
            <a:pPr marL="548657" indent="-548657">
              <a:buAutoNum type="alphaLcPeriod"/>
            </a:pPr>
            <a:r>
              <a:rPr lang="en-US" sz="2500" b="1">
                <a:solidFill>
                  <a:srgbClr val="FFFFFF"/>
                </a:solidFill>
                <a:cs typeface="Calibri"/>
              </a:rPr>
              <a:t>School Friday Shirts</a:t>
            </a:r>
          </a:p>
          <a:p>
            <a:pPr marL="548657" indent="-548657">
              <a:buAutoNum type="alphaLcPeriod"/>
            </a:pPr>
            <a:r>
              <a:rPr lang="en-US" sz="2500" b="1">
                <a:solidFill>
                  <a:srgbClr val="FFFFFF"/>
                </a:solidFill>
                <a:cs typeface="Calibri"/>
              </a:rPr>
              <a:t>Club Shirts </a:t>
            </a:r>
          </a:p>
          <a:p>
            <a:pPr marL="548657" indent="-548657">
              <a:buAutoNum type="alphaLcPeriod"/>
            </a:pPr>
            <a:r>
              <a:rPr lang="en-US" sz="2500" b="1">
                <a:solidFill>
                  <a:srgbClr val="FFFFFF"/>
                </a:solidFill>
                <a:cs typeface="Calibri"/>
              </a:rPr>
              <a:t>School Athletic apparel for game days.</a:t>
            </a:r>
          </a:p>
          <a:p>
            <a:pPr marL="0" indent="0">
              <a:buNone/>
            </a:pPr>
            <a:r>
              <a:rPr lang="en-US" sz="2500" b="1">
                <a:solidFill>
                  <a:srgbClr val="FFFFFF"/>
                </a:solidFill>
                <a:cs typeface="Calibri"/>
              </a:rPr>
              <a:t>Anyone not in compliance will be given a Dress Code Violation according to our Discipline Matrix.</a:t>
            </a:r>
          </a:p>
          <a:p>
            <a:pPr marL="0" indent="0">
              <a:buNone/>
            </a:pPr>
            <a:endParaRPr lang="en-US" sz="2500" b="1">
              <a:solidFill>
                <a:srgbClr val="FFFFFF"/>
              </a:solidFill>
              <a:cs typeface="Calibri"/>
            </a:endParaRPr>
          </a:p>
        </p:txBody>
      </p:sp>
      <p:pic>
        <p:nvPicPr>
          <p:cNvPr id="4" name="Picture 4" descr="A grey zip up hoodie with a logo on it&#10;&#10;Description automatically generated">
            <a:extLst>
              <a:ext uri="{FF2B5EF4-FFF2-40B4-BE49-F238E27FC236}">
                <a16:creationId xmlns:a16="http://schemas.microsoft.com/office/drawing/2014/main" id="{0E2289F9-BDCA-3485-7E5B-B3B3532EAC80}"/>
              </a:ext>
            </a:extLst>
          </p:cNvPr>
          <p:cNvPicPr>
            <a:picLocks noChangeAspect="1"/>
          </p:cNvPicPr>
          <p:nvPr/>
        </p:nvPicPr>
        <p:blipFill>
          <a:blip r:embed="rId3"/>
          <a:srcRect l="11919" r="12694"/>
          <a:stretch/>
        </p:blipFill>
        <p:spPr>
          <a:xfrm>
            <a:off x="6641063" y="10"/>
            <a:ext cx="6360304" cy="97535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9953625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60F8CAB-1C49-87EE-8E5D-050BE9B8FAB0}"/>
              </a:ext>
            </a:extLst>
          </p:cNvPr>
          <p:cNvPicPr>
            <a:picLocks noChangeAspect="1"/>
          </p:cNvPicPr>
          <p:nvPr/>
        </p:nvPicPr>
        <p:blipFill>
          <a:blip r:embed="rId2"/>
          <a:stretch>
            <a:fillRect/>
          </a:stretch>
        </p:blipFill>
        <p:spPr>
          <a:xfrm>
            <a:off x="0" y="1248336"/>
            <a:ext cx="13004800" cy="7256928"/>
          </a:xfrm>
          <a:prstGeom prst="rect">
            <a:avLst/>
          </a:prstGeom>
        </p:spPr>
      </p:pic>
    </p:spTree>
    <p:extLst>
      <p:ext uri="{BB962C8B-B14F-4D97-AF65-F5344CB8AC3E}">
        <p14:creationId xmlns:p14="http://schemas.microsoft.com/office/powerpoint/2010/main" val="16364822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C608BEB-860E-4094-8511-78603564A7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219200"/>
            <a:ext cx="4329653" cy="731520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defRPr/>
            </a:pPr>
            <a:endParaRPr lang="en-US" sz="1920" kern="1200">
              <a:solidFill>
                <a:prstClr val="white"/>
              </a:solidFill>
              <a:latin typeface="Calibri" panose="020F0502020204030204"/>
            </a:endParaRPr>
          </a:p>
        </p:txBody>
      </p:sp>
      <p:sp>
        <p:nvSpPr>
          <p:cNvPr id="2" name="Title 1">
            <a:extLst>
              <a:ext uri="{FF2B5EF4-FFF2-40B4-BE49-F238E27FC236}">
                <a16:creationId xmlns:a16="http://schemas.microsoft.com/office/drawing/2014/main" id="{E5A9D064-0011-D401-DDA6-33579401EDE5}"/>
              </a:ext>
            </a:extLst>
          </p:cNvPr>
          <p:cNvSpPr>
            <a:spLocks noGrp="1"/>
          </p:cNvSpPr>
          <p:nvPr>
            <p:ph type="title"/>
          </p:nvPr>
        </p:nvSpPr>
        <p:spPr>
          <a:xfrm>
            <a:off x="894081" y="2725854"/>
            <a:ext cx="3092468" cy="4654767"/>
          </a:xfrm>
        </p:spPr>
        <p:txBody>
          <a:bodyPr anchor="t">
            <a:normAutofit/>
          </a:bodyPr>
          <a:lstStyle/>
          <a:p>
            <a:r>
              <a:rPr lang="en-US" sz="4267">
                <a:solidFill>
                  <a:srgbClr val="FFFFFF"/>
                </a:solidFill>
                <a:cs typeface="Calibri Light" panose="020F0302020204030204"/>
              </a:rPr>
              <a:t>Dress Code (What can I wear)</a:t>
            </a:r>
          </a:p>
        </p:txBody>
      </p:sp>
      <p:sp>
        <p:nvSpPr>
          <p:cNvPr id="3" name="Content Placeholder 2">
            <a:extLst>
              <a:ext uri="{FF2B5EF4-FFF2-40B4-BE49-F238E27FC236}">
                <a16:creationId xmlns:a16="http://schemas.microsoft.com/office/drawing/2014/main" id="{080EAAC1-1187-9A9C-B26E-7B36506B87C7}"/>
              </a:ext>
            </a:extLst>
          </p:cNvPr>
          <p:cNvSpPr>
            <a:spLocks noGrp="1"/>
          </p:cNvSpPr>
          <p:nvPr>
            <p:ph sz="half" idx="1"/>
          </p:nvPr>
        </p:nvSpPr>
        <p:spPr>
          <a:xfrm>
            <a:off x="4672912" y="2725854"/>
            <a:ext cx="3655769" cy="5320865"/>
          </a:xfrm>
        </p:spPr>
        <p:txBody>
          <a:bodyPr vert="horz" lIns="97536" tIns="48768" rIns="97536" bIns="48768" rtlCol="0" anchor="t">
            <a:noAutofit/>
          </a:bodyPr>
          <a:lstStyle/>
          <a:p>
            <a:r>
              <a:rPr lang="en-US" b="1" u="sng">
                <a:cs typeface="Calibri"/>
              </a:rPr>
              <a:t>OK</a:t>
            </a:r>
          </a:p>
          <a:p>
            <a:r>
              <a:rPr lang="en-US">
                <a:cs typeface="Calibri"/>
              </a:rPr>
              <a:t>Solid Color Shorts (Fingertip length or longer)</a:t>
            </a:r>
          </a:p>
          <a:p>
            <a:r>
              <a:rPr lang="en-US">
                <a:cs typeface="Calibri"/>
              </a:rPr>
              <a:t>Denim, Khaki, Cargo &amp; Jean Shorts</a:t>
            </a:r>
          </a:p>
          <a:p>
            <a:r>
              <a:rPr lang="en-US">
                <a:cs typeface="Calibri"/>
              </a:rPr>
              <a:t>House Shirts</a:t>
            </a:r>
          </a:p>
          <a:p>
            <a:r>
              <a:rPr lang="en-US">
                <a:cs typeface="Calibri"/>
              </a:rPr>
              <a:t>Club Shirts</a:t>
            </a:r>
          </a:p>
          <a:p>
            <a:r>
              <a:rPr lang="en-US">
                <a:cs typeface="Calibri"/>
              </a:rPr>
              <a:t>Skorts, Capris Any color</a:t>
            </a:r>
          </a:p>
        </p:txBody>
      </p:sp>
      <p:cxnSp>
        <p:nvCxnSpPr>
          <p:cNvPr id="11" name="Straight Connector 10">
            <a:extLst>
              <a:ext uri="{FF2B5EF4-FFF2-40B4-BE49-F238E27FC236}">
                <a16:creationId xmlns:a16="http://schemas.microsoft.com/office/drawing/2014/main" id="{1F16A8D4-FE87-4604-88B2-394B5D1EB4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71862" y="2725854"/>
            <a:ext cx="0" cy="390144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84A61E31-5A0D-CB2E-7F14-CD7922EB4405}"/>
              </a:ext>
            </a:extLst>
          </p:cNvPr>
          <p:cNvSpPr>
            <a:spLocks noGrp="1"/>
          </p:cNvSpPr>
          <p:nvPr>
            <p:ph sz="half" idx="2"/>
          </p:nvPr>
        </p:nvSpPr>
        <p:spPr>
          <a:xfrm>
            <a:off x="9015045" y="2725854"/>
            <a:ext cx="3410881" cy="4924927"/>
          </a:xfrm>
        </p:spPr>
        <p:txBody>
          <a:bodyPr vert="horz" lIns="97536" tIns="48768" rIns="97536" bIns="48768" rtlCol="0" anchor="t">
            <a:normAutofit fontScale="92500"/>
          </a:bodyPr>
          <a:lstStyle/>
          <a:p>
            <a:r>
              <a:rPr lang="en-US" b="1" u="sng">
                <a:cs typeface="Calibri"/>
              </a:rPr>
              <a:t>Not OK</a:t>
            </a:r>
          </a:p>
          <a:p>
            <a:r>
              <a:rPr lang="en-US" b="1">
                <a:cs typeface="Calibri"/>
              </a:rPr>
              <a:t>Spandex Material</a:t>
            </a:r>
          </a:p>
          <a:p>
            <a:r>
              <a:rPr lang="en-US" b="1">
                <a:cs typeface="Calibri"/>
              </a:rPr>
              <a:t>Rips , Tears or Frays</a:t>
            </a:r>
          </a:p>
          <a:p>
            <a:r>
              <a:rPr lang="en-US" b="1">
                <a:cs typeface="Calibri"/>
              </a:rPr>
              <a:t>Sweatpants, Yoga pants</a:t>
            </a:r>
          </a:p>
          <a:p>
            <a:r>
              <a:rPr lang="en-US" b="1">
                <a:cs typeface="Calibri"/>
              </a:rPr>
              <a:t>Tank tops</a:t>
            </a:r>
            <a:endParaRPr lang="en-US"/>
          </a:p>
          <a:p>
            <a:r>
              <a:rPr lang="en-US" b="1">
                <a:cs typeface="Calibri"/>
              </a:rPr>
              <a:t>Leggings</a:t>
            </a:r>
          </a:p>
          <a:p>
            <a:r>
              <a:rPr lang="en-US" b="1">
                <a:cs typeface="Calibri"/>
              </a:rPr>
              <a:t>Bottoms with print or derogatory slogans</a:t>
            </a:r>
          </a:p>
        </p:txBody>
      </p:sp>
      <p:sp>
        <p:nvSpPr>
          <p:cNvPr id="5" name="TextBox 4">
            <a:extLst>
              <a:ext uri="{FF2B5EF4-FFF2-40B4-BE49-F238E27FC236}">
                <a16:creationId xmlns:a16="http://schemas.microsoft.com/office/drawing/2014/main" id="{C42F4AAB-D5CC-1933-D758-B25821126D32}"/>
              </a:ext>
            </a:extLst>
          </p:cNvPr>
          <p:cNvSpPr txBox="1"/>
          <p:nvPr/>
        </p:nvSpPr>
        <p:spPr>
          <a:xfrm>
            <a:off x="5430197" y="1495898"/>
            <a:ext cx="6004342" cy="755143"/>
          </a:xfrm>
          <a:prstGeom prst="rect">
            <a:avLst/>
          </a:prstGeom>
          <a:noFill/>
        </p:spPr>
        <p:txBody>
          <a:bodyPr rot="0" spcFirstLastPara="0" vertOverflow="overflow" horzOverflow="overflow" vert="horz" wrap="square" lIns="97536" tIns="48768" rIns="97536" bIns="48768" numCol="1" spcCol="0" rtlCol="0" fromWordArt="0" anchor="t" anchorCtr="0" forceAA="0" compatLnSpc="1">
            <a:prstTxWarp prst="textNoShape">
              <a:avLst/>
            </a:prstTxWarp>
            <a:spAutoFit/>
          </a:bodyPr>
          <a:lstStyle/>
          <a:p>
            <a:pPr defTabSz="975390"/>
            <a:r>
              <a:rPr lang="en-US" sz="4267" b="1" kern="1200">
                <a:solidFill>
                  <a:prstClr val="black"/>
                </a:solidFill>
                <a:latin typeface="Calibri" panose="020F0502020204030204"/>
                <a:ea typeface="+mn-ea"/>
                <a:cs typeface="Calibri"/>
              </a:rPr>
              <a:t>School Appropriate Attire</a:t>
            </a:r>
            <a:endParaRPr lang="en-US" sz="4267" b="1" kern="120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5920893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6.jpeg"/></Relationships>
</file>

<file path=ppt/theme/theme1.xml><?xml version="1.0" encoding="utf-8"?>
<a:theme xmlns:a="http://schemas.openxmlformats.org/drawingml/2006/main" name="1_Slate">
  <a:themeElements>
    <a:clrScheme name="Slate">
      <a:dk1>
        <a:sysClr val="windowText" lastClr="000000"/>
      </a:dk1>
      <a:lt1>
        <a:sysClr val="window" lastClr="FFFFFF"/>
      </a:lt1>
      <a:dk2>
        <a:srgbClr val="212123"/>
      </a:dk2>
      <a:lt2>
        <a:srgbClr val="DADADA"/>
      </a:lt2>
      <a:accent1>
        <a:srgbClr val="E8B826"/>
      </a:accent1>
      <a:accent2>
        <a:srgbClr val="E2CA72"/>
      </a:accent2>
      <a:accent3>
        <a:srgbClr val="BD723B"/>
      </a:accent3>
      <a:accent4>
        <a:srgbClr val="AE9376"/>
      </a:accent4>
      <a:accent5>
        <a:srgbClr val="A77F41"/>
      </a:accent5>
      <a:accent6>
        <a:srgbClr val="A1AE79"/>
      </a:accent6>
      <a:hlink>
        <a:srgbClr val="F1D06A"/>
      </a:hlink>
      <a:folHlink>
        <a:srgbClr val="EDDCA8"/>
      </a:folHlink>
    </a:clrScheme>
    <a:fontScheme name="Slate">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 id="{C3F70B94-7CE9-428E-ADC1-3269CC2C3385}" vid="{D5CBAF11-69B7-47EA-BC01-41F77058C2A9}"/>
    </a:ext>
  </a:extLst>
</a:theme>
</file>

<file path=ppt/theme/theme10.xml><?xml version="1.0" encoding="utf-8"?>
<a:theme xmlns:a="http://schemas.openxmlformats.org/drawingml/2006/main" name="9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Droplet">
  <a:themeElements>
    <a:clrScheme name="Droplet">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A633B6A3-9E7F-4C10-9C98-2517A3134361}"/>
    </a:ext>
  </a:extLst>
</a:theme>
</file>

<file path=ppt/theme/theme14.xml><?xml version="1.0" encoding="utf-8"?>
<a:theme xmlns:a="http://schemas.openxmlformats.org/drawingml/2006/main" name="4_Office Theme">
  <a:themeElements>
    <a:clrScheme name="Office Theme">
      <a:dk1>
        <a:sysClr val="windowText" lastClr="000000"/>
      </a:dk1>
      <a:lt1>
        <a:sysClr val="window" lastClr="FFFFFF"/>
      </a:lt1>
      <a:dk2>
        <a:srgbClr val="0E2841"/>
      </a:dk2>
      <a:lt2>
        <a:srgbClr val="E8E8E8"/>
      </a:lt2>
      <a:accent1>
        <a:srgbClr val="196B24"/>
      </a:accent1>
      <a:accent2>
        <a:srgbClr val="4EA72E"/>
      </a:accent2>
      <a:accent3>
        <a:srgbClr val="156082"/>
      </a:accent3>
      <a:accent4>
        <a:srgbClr val="0F9ED5"/>
      </a:accent4>
      <a:accent5>
        <a:srgbClr val="A02B93"/>
      </a:accent5>
      <a:accent6>
        <a:srgbClr val="E97132"/>
      </a:accent6>
      <a:hlink>
        <a:srgbClr val="538D9D"/>
      </a:hlink>
      <a:folHlink>
        <a:srgbClr val="A5738E"/>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C0A3E416-13B0-4CFE-8B85-8989D8AEFB51}"/>
    </a:ext>
  </a:extLst>
</a:theme>
</file>

<file path=ppt/theme/theme15.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Slate">
  <a:themeElements>
    <a:clrScheme name="Slate">
      <a:dk1>
        <a:sysClr val="windowText" lastClr="000000"/>
      </a:dk1>
      <a:lt1>
        <a:sysClr val="window" lastClr="FFFFFF"/>
      </a:lt1>
      <a:dk2>
        <a:srgbClr val="212123"/>
      </a:dk2>
      <a:lt2>
        <a:srgbClr val="DADADA"/>
      </a:lt2>
      <a:accent1>
        <a:srgbClr val="BC451B"/>
      </a:accent1>
      <a:accent2>
        <a:srgbClr val="D3BA68"/>
      </a:accent2>
      <a:accent3>
        <a:srgbClr val="BB8640"/>
      </a:accent3>
      <a:accent4>
        <a:srgbClr val="AD9277"/>
      </a:accent4>
      <a:accent5>
        <a:srgbClr val="A55A43"/>
      </a:accent5>
      <a:accent6>
        <a:srgbClr val="AD9D7B"/>
      </a:accent6>
      <a:hlink>
        <a:srgbClr val="E98052"/>
      </a:hlink>
      <a:folHlink>
        <a:srgbClr val="F4B69B"/>
      </a:folHlink>
    </a:clrScheme>
    <a:fontScheme name="Slate">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 id="{C3F70B94-7CE9-428E-ADC1-3269CC2C3385}" vid="{3F2DE9A5-64E6-437C-A389-CC4477E817E8}"/>
    </a:ext>
  </a:extLst>
</a:theme>
</file>

<file path=ppt/theme/theme5.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AfterhoursVTI">
  <a:themeElements>
    <a:clrScheme name="AnalogousFromRegularSeed_2SEEDS">
      <a:dk1>
        <a:srgbClr val="000000"/>
      </a:dk1>
      <a:lt1>
        <a:srgbClr val="FFFFFF"/>
      </a:lt1>
      <a:dk2>
        <a:srgbClr val="1B2F2E"/>
      </a:dk2>
      <a:lt2>
        <a:srgbClr val="F3F1F0"/>
      </a:lt2>
      <a:accent1>
        <a:srgbClr val="3B9EB1"/>
      </a:accent1>
      <a:accent2>
        <a:srgbClr val="46B196"/>
      </a:accent2>
      <a:accent3>
        <a:srgbClr val="4D7EC3"/>
      </a:accent3>
      <a:accent4>
        <a:srgbClr val="B13B3E"/>
      </a:accent4>
      <a:accent5>
        <a:srgbClr val="C37B4D"/>
      </a:accent5>
      <a:accent6>
        <a:srgbClr val="B19A3B"/>
      </a:accent6>
      <a:hlink>
        <a:srgbClr val="C05944"/>
      </a:hlink>
      <a:folHlink>
        <a:srgbClr val="7F7F7F"/>
      </a:folHlink>
    </a:clrScheme>
    <a:fontScheme name="Street">
      <a:majorFont>
        <a:latin typeface="Franklin Gothic Heavy"/>
        <a:ea typeface=""/>
        <a:cs typeface=""/>
      </a:majorFont>
      <a:minorFont>
        <a:latin typeface="Consola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fterhoursVTI" id="{90A150B1-9C08-42C7-B4E0-C1D732064FA1}" vid="{A6104589-8A83-4A64-B7F1-AAF946A40515}"/>
    </a:ext>
  </a:extLst>
</a:theme>
</file>

<file path=ppt/theme/theme7.xml><?xml version="1.0" encoding="utf-8"?>
<a:theme xmlns:a="http://schemas.openxmlformats.org/drawingml/2006/main" name="10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8.xml><?xml version="1.0" encoding="utf-8"?>
<a:theme xmlns:a="http://schemas.openxmlformats.org/drawingml/2006/main" name="SketchyVTI">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Custom 2">
      <a:majorFont>
        <a:latin typeface="Modern Love"/>
        <a:ea typeface=""/>
        <a:cs typeface=""/>
      </a:majorFont>
      <a:minorFont>
        <a:latin typeface="The Han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etchyVTI" id="{A6D2C935-A6E4-4DD9-BCC5-5AE2504DB8EA}" vid="{F0754072-50B6-4C01-B911-67246C9F58D2}"/>
    </a:ext>
  </a:extLst>
</a:theme>
</file>

<file path=ppt/theme/theme9.xml><?xml version="1.0" encoding="utf-8"?>
<a:theme xmlns:a="http://schemas.openxmlformats.org/drawingml/2006/main" name="GradientVTI">
  <a:themeElements>
    <a:clrScheme name="Office Theme">
      <a:dk1>
        <a:srgbClr val="000000"/>
      </a:dk1>
      <a:lt1>
        <a:srgbClr val="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Univers">
      <a:majorFont>
        <a:latin typeface="Gill Sans Nova"/>
        <a:ea typeface=""/>
        <a:cs typeface=""/>
      </a:majorFont>
      <a:minorFont>
        <a:latin typeface="Gill Sans Nov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radientVTI" id="{605F9078-86F9-4258-A3E1-F8EFF02AE8CC}" vid="{4848699B-BB01-41E3-9EC4-3D97DFE5292B}"/>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item1.xml><?xml version="1.0" encoding="utf-8"?>
<TemplafySlideTemplateConfiguration><![CDATA[{"documentContentValidatorConfiguration":{"enableDocumentContentValidator":false,"documentContentValidatorVersion":0},"elementsMetadata":[],"slideId":"637110886317794408","enableDocumentContentUpdater":true,"version":"1.1"}]]></TemplafySlideTemplateConfiguration>
</file>

<file path=customXml/item2.xml><?xml version="1.0" encoding="utf-8"?>
<ct:contentTypeSchema xmlns:ct="http://schemas.microsoft.com/office/2006/metadata/contentType" xmlns:ma="http://schemas.microsoft.com/office/2006/metadata/properties/metaAttributes" ct:_="" ma:_="" ma:contentTypeName="Document" ma:contentTypeID="0x01010030E1379591FBD94A944D270C68F36B51" ma:contentTypeVersion="17" ma:contentTypeDescription="Create a new document." ma:contentTypeScope="" ma:versionID="02205777246c62046ad4acd8bdd9cdb5">
  <xsd:schema xmlns:xsd="http://www.w3.org/2001/XMLSchema" xmlns:xs="http://www.w3.org/2001/XMLSchema" xmlns:p="http://schemas.microsoft.com/office/2006/metadata/properties" xmlns:ns3="37bbd720-11c8-45bb-9f9d-154eaa7a73de" xmlns:ns4="8e5e79ef-1ba3-4771-9c10-527fce98e519" targetNamespace="http://schemas.microsoft.com/office/2006/metadata/properties" ma:root="true" ma:fieldsID="54a21f424b5630d898207521c52c809c" ns3:_="" ns4:_="">
    <xsd:import namespace="37bbd720-11c8-45bb-9f9d-154eaa7a73de"/>
    <xsd:import namespace="8e5e79ef-1ba3-4771-9c10-527fce98e519"/>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4:SharedWithUsers" minOccurs="0"/>
                <xsd:element ref="ns4:SharedWithDetails" minOccurs="0"/>
                <xsd:element ref="ns4:SharingHintHash" minOccurs="0"/>
                <xsd:element ref="ns3:MediaLengthInSeconds" minOccurs="0"/>
                <xsd:element ref="ns3:_activity" minOccurs="0"/>
                <xsd:element ref="ns3:MediaServiceObjectDetectorVersions" minOccurs="0"/>
                <xsd:element ref="ns3:MediaServiceSearchProperties" minOccurs="0"/>
                <xsd:element ref="ns3: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7bbd720-11c8-45bb-9f9d-154eaa7a73de"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_activity" ma:index="21" nillable="true" ma:displayName="_activity" ma:hidden="true" ma:internalName="_activity">
      <xsd:simpleType>
        <xsd:restriction base="dms:Note"/>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SystemTags" ma:index="24"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e5e79ef-1ba3-4771-9c10-527fce98e519"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SharingHintHash" ma:index="19"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TemplafySlideTemplateConfiguration><![CDATA[{"documentContentValidatorConfiguration":{"enableDocumentContentValidator":false,"documentContentValidatorVersion":0},"elementsMetadata":[],"slideId":"637110890335216836","enableDocumentContentUpdater":true,"version":"1.1"}]]></TemplafySlideTemplateConfiguration>
</file>

<file path=customXml/item4.xml><?xml version="1.0" encoding="utf-8"?>
<TemplafySlideFormConfiguration><![CDATA[{"formFields":[],"formDataEntries":[]}]]></TemplafySlideFormConfiguration>
</file>

<file path=customXml/item5.xml><?xml version="1.0" encoding="utf-8"?>
<?mso-contentType ?>
<FormTemplates xmlns="http://schemas.microsoft.com/sharepoint/v3/contenttype/forms">
  <Display>DocumentLibraryForm</Display>
  <Edit>DocumentLibraryForm</Edit>
  <New>DocumentLibraryForm</New>
</FormTemplates>
</file>

<file path=customXml/item6.xml><?xml version="1.0" encoding="utf-8"?>
<p:properties xmlns:p="http://schemas.microsoft.com/office/2006/metadata/properties" xmlns:xsi="http://www.w3.org/2001/XMLSchema-instance" xmlns:pc="http://schemas.microsoft.com/office/infopath/2007/PartnerControls">
  <documentManagement>
    <_activity xmlns="37bbd720-11c8-45bb-9f9d-154eaa7a73de" xsi:nil="true"/>
  </documentManagement>
</p:properties>
</file>

<file path=customXml/item7.xml><?xml version="1.0" encoding="utf-8"?>
<TemplafySlideFormConfiguration><![CDATA[{"formFields":[],"formDataEntries":[]}]]></TemplafySlideFormConfiguration>
</file>

<file path=customXml/itemProps1.xml><?xml version="1.0" encoding="utf-8"?>
<ds:datastoreItem xmlns:ds="http://schemas.openxmlformats.org/officeDocument/2006/customXml" ds:itemID="{CB9FF16E-4217-469D-AB35-C609D5DFECCF}">
  <ds:schemaRefs/>
</ds:datastoreItem>
</file>

<file path=customXml/itemProps2.xml><?xml version="1.0" encoding="utf-8"?>
<ds:datastoreItem xmlns:ds="http://schemas.openxmlformats.org/officeDocument/2006/customXml" ds:itemID="{53BA193E-68D5-4285-95D6-93A792A914A2}">
  <ds:schemaRefs>
    <ds:schemaRef ds:uri="37bbd720-11c8-45bb-9f9d-154eaa7a73de"/>
    <ds:schemaRef ds:uri="8e5e79ef-1ba3-4771-9c10-527fce98e51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070033D2-FACC-475E-AF55-DB5C867795F9}">
  <ds:schemaRefs/>
</ds:datastoreItem>
</file>

<file path=customXml/itemProps4.xml><?xml version="1.0" encoding="utf-8"?>
<ds:datastoreItem xmlns:ds="http://schemas.openxmlformats.org/officeDocument/2006/customXml" ds:itemID="{591DAF1B-085F-48A6-BE33-CE64B2B39C39}">
  <ds:schemaRefs/>
</ds:datastoreItem>
</file>

<file path=customXml/itemProps5.xml><?xml version="1.0" encoding="utf-8"?>
<ds:datastoreItem xmlns:ds="http://schemas.openxmlformats.org/officeDocument/2006/customXml" ds:itemID="{9AF696E5-5B65-4250-BE46-6A91CE989C9B}">
  <ds:schemaRefs>
    <ds:schemaRef ds:uri="http://schemas.microsoft.com/sharepoint/v3/contenttype/forms"/>
  </ds:schemaRefs>
</ds:datastoreItem>
</file>

<file path=customXml/itemProps6.xml><?xml version="1.0" encoding="utf-8"?>
<ds:datastoreItem xmlns:ds="http://schemas.openxmlformats.org/officeDocument/2006/customXml" ds:itemID="{DC565BAB-17E8-4CBD-8C54-0B3E0C2D1326}">
  <ds:schemaRefs>
    <ds:schemaRef ds:uri="37bbd720-11c8-45bb-9f9d-154eaa7a73de"/>
    <ds:schemaRef ds:uri="8e5e79ef-1ba3-4771-9c10-527fce98e51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7.xml><?xml version="1.0" encoding="utf-8"?>
<ds:datastoreItem xmlns:ds="http://schemas.openxmlformats.org/officeDocument/2006/customXml" ds:itemID="{09554E17-4043-457B-9EE5-1626036EB638}">
  <ds:schemaRefs/>
</ds:datastoreItem>
</file>

<file path=docProps/app.xml><?xml version="1.0" encoding="utf-8"?>
<Properties xmlns="http://schemas.openxmlformats.org/officeDocument/2006/extended-properties" xmlns:vt="http://schemas.openxmlformats.org/officeDocument/2006/docPropsVTypes">
  <TotalTime>6</TotalTime>
  <Words>1619</Words>
  <Application>Microsoft Office PowerPoint</Application>
  <PresentationFormat>Custom</PresentationFormat>
  <Paragraphs>198</Paragraphs>
  <Slides>52</Slides>
  <Notes>2</Notes>
  <HiddenSlides>0</HiddenSlides>
  <MMClips>0</MMClips>
  <ScaleCrop>false</ScaleCrop>
  <HeadingPairs>
    <vt:vector size="8" baseType="variant">
      <vt:variant>
        <vt:lpstr>Fonts Used</vt:lpstr>
      </vt:variant>
      <vt:variant>
        <vt:i4>26</vt:i4>
      </vt:variant>
      <vt:variant>
        <vt:lpstr>Theme</vt:lpstr>
      </vt:variant>
      <vt:variant>
        <vt:i4>15</vt:i4>
      </vt:variant>
      <vt:variant>
        <vt:lpstr>Embedded OLE Servers</vt:lpstr>
      </vt:variant>
      <vt:variant>
        <vt:i4>1</vt:i4>
      </vt:variant>
      <vt:variant>
        <vt:lpstr>Slide Titles</vt:lpstr>
      </vt:variant>
      <vt:variant>
        <vt:i4>52</vt:i4>
      </vt:variant>
    </vt:vector>
  </HeadingPairs>
  <TitlesOfParts>
    <vt:vector size="94" baseType="lpstr">
      <vt:lpstr>TAN Headline</vt:lpstr>
      <vt:lpstr>Antic Bold</vt:lpstr>
      <vt:lpstr>Calibri Light</vt:lpstr>
      <vt:lpstr>Gagalin</vt:lpstr>
      <vt:lpstr>Georgia</vt:lpstr>
      <vt:lpstr>Rockwell</vt:lpstr>
      <vt:lpstr>Bookman Old Style</vt:lpstr>
      <vt:lpstr>Aptos Display</vt:lpstr>
      <vt:lpstr>The Hand</vt:lpstr>
      <vt:lpstr>Franklin Gothic Heavy</vt:lpstr>
      <vt:lpstr>Aptos</vt:lpstr>
      <vt:lpstr>Arial Nova</vt:lpstr>
      <vt:lpstr>Modern Love</vt:lpstr>
      <vt:lpstr>Wingdings 2</vt:lpstr>
      <vt:lpstr>Georgia Pro Semibold</vt:lpstr>
      <vt:lpstr>Calisto MT</vt:lpstr>
      <vt:lpstr>Gill Sans Nova</vt:lpstr>
      <vt:lpstr>Tw Cen MT</vt:lpstr>
      <vt:lpstr>Helvetica Neue</vt:lpstr>
      <vt:lpstr>Algerian</vt:lpstr>
      <vt:lpstr>Arial Black</vt:lpstr>
      <vt:lpstr>Calibri</vt:lpstr>
      <vt:lpstr>Arial</vt:lpstr>
      <vt:lpstr>Consolas</vt:lpstr>
      <vt:lpstr>Inter Bold</vt:lpstr>
      <vt:lpstr>Times New Roman</vt:lpstr>
      <vt:lpstr>1_Slate</vt:lpstr>
      <vt:lpstr>2_Office Theme</vt:lpstr>
      <vt:lpstr>5_Office Theme</vt:lpstr>
      <vt:lpstr>2_Slate</vt:lpstr>
      <vt:lpstr>1_office theme</vt:lpstr>
      <vt:lpstr>AfterhoursVTI</vt:lpstr>
      <vt:lpstr>10_Office Theme</vt:lpstr>
      <vt:lpstr>SketchyVTI</vt:lpstr>
      <vt:lpstr>GradientVTI</vt:lpstr>
      <vt:lpstr>9_Office Theme</vt:lpstr>
      <vt:lpstr>Office Theme</vt:lpstr>
      <vt:lpstr>3_Office Theme</vt:lpstr>
      <vt:lpstr>Droplet</vt:lpstr>
      <vt:lpstr>4_Office Theme</vt:lpstr>
      <vt:lpstr>6_Office Theme</vt:lpstr>
      <vt:lpstr>Acrobat Document</vt:lpstr>
      <vt:lpstr>SOMERSET PURPOSE</vt:lpstr>
      <vt:lpstr>PowerPoint Presentation</vt:lpstr>
      <vt:lpstr>Discipline</vt:lpstr>
      <vt:lpstr>Somerset College Prep Discipline Matrix</vt:lpstr>
      <vt:lpstr>PowerPoint Presentation</vt:lpstr>
      <vt:lpstr>Dress Code Violations (Do Not Wear)</vt:lpstr>
      <vt:lpstr>Dress Code Violations</vt:lpstr>
      <vt:lpstr>PowerPoint Presentation</vt:lpstr>
      <vt:lpstr>Dress Code (What can I wear)</vt:lpstr>
      <vt:lpstr>PowerPoint Presentation</vt:lpstr>
      <vt:lpstr>Tardy—being late to class.  Being tardy to periods 2, 3, or 4 is accompanied by a detention. Period 2, 3, 4 teachers write &amp; submit the detention. Being tardy to 1st period is a detention if you are a bus rider and your bus was on time.   Being tardy to 1st period and you are not a bus rider is a detention for every 3rd occurrence. </vt:lpstr>
      <vt:lpstr>Lanyards and IDs are a Mandatory Part of your uniform </vt:lpstr>
      <vt:lpstr>No Sports on Turf Afterschool without a Coach</vt:lpstr>
      <vt:lpstr>NO FOOD or drink  ON THE COURT </vt:lpstr>
      <vt:lpstr>PowerPoint Presentation</vt:lpstr>
      <vt:lpstr>PowerPoint Presentation</vt:lpstr>
      <vt:lpstr>PowerPoint Presentation</vt:lpstr>
      <vt:lpstr>PowerPoint Presentation</vt:lpstr>
      <vt:lpstr>PowerPoint Presentation</vt:lpstr>
      <vt:lpstr>ATTENTION STUDENTS!!</vt:lpstr>
      <vt:lpstr>WHY?</vt:lpstr>
      <vt:lpstr>HOW DO I SUBMIT A TIP?</vt:lpstr>
      <vt:lpstr>HOW DO I SUBMIT A TIP?</vt:lpstr>
      <vt:lpstr>HOW DO I SUBMIT A TIP?</vt:lpstr>
      <vt:lpstr>HOW DO I SUBMIT A TIP?</vt:lpstr>
      <vt:lpstr>HOW DO I SUBMIT A TIP?</vt:lpstr>
      <vt:lpstr>HOW DO I SUBMIT A TIP?</vt:lpstr>
      <vt:lpstr>HOW DO I SUBMIT A TIP?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8th grade Science Review sessions Room 241  Monday 4/14 4 to 5:30 pm Wednesday 4/16 4 to 5:30 pm Wednesday 4/23 2-3:30 pm Saturday 4/26 9:30-12:00 pm Monday 4/28  4 to 5:30 pm Wednesday 4/30    4 to 5:30 pm Saturday 5/3   9:30-12:00 pm Wednesday 5/7    4 to 5:30 pm Saturday 5/10   9:30-12:00 pm</vt:lpstr>
      <vt:lpstr>PowerPoint Presentation</vt:lpstr>
      <vt:lpstr>PowerPoint Presentation</vt:lpstr>
      <vt:lpstr>PowerPoint Presentation</vt:lpstr>
      <vt:lpstr>PowerPoint Presentation</vt:lpstr>
      <vt:lpstr>School Clubs</vt:lpstr>
      <vt:lpstr>Free Gradventure Shirts</vt:lpstr>
      <vt:lpstr>Interested in starting a school club?</vt:lpstr>
      <vt:lpstr>PowerPoint Presentation</vt:lpstr>
      <vt:lpstr>Somerset College Prep &amp;Public Wireless ACP Program    This document will also be in the front office for you to scan the QR code.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SOMERSET MISSION</dc:title>
  <dc:creator>Michael Kyryliw</dc:creator>
  <cp:lastModifiedBy>Michael Kyryliw</cp:lastModifiedBy>
  <cp:revision>6</cp:revision>
  <cp:lastPrinted>2025-02-06T23:31:27Z</cp:lastPrinted>
  <dcterms:created xsi:type="dcterms:W3CDTF">2018-11-26T04:56:53Z</dcterms:created>
  <dcterms:modified xsi:type="dcterms:W3CDTF">2025-04-07T10:11:02Z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0x01010030E1379591FBD94A944D270C68F36B51</vt:lpwstr>
  </property>
</Properties>
</file>